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4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5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6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sldIdLst>
    <p:sldId id="266" r:id="rId5"/>
    <p:sldId id="268" r:id="rId6"/>
    <p:sldId id="269" r:id="rId7"/>
    <p:sldId id="271" r:id="rId8"/>
    <p:sldId id="273" r:id="rId9"/>
    <p:sldId id="272" r:id="rId10"/>
    <p:sldId id="275" r:id="rId11"/>
    <p:sldId id="274" r:id="rId12"/>
    <p:sldId id="276" r:id="rId13"/>
    <p:sldId id="277" r:id="rId14"/>
    <p:sldId id="267" r:id="rId15"/>
    <p:sldId id="257" r:id="rId16"/>
    <p:sldId id="265" r:id="rId17"/>
    <p:sldId id="258" r:id="rId18"/>
    <p:sldId id="260" r:id="rId19"/>
    <p:sldId id="259" r:id="rId20"/>
    <p:sldId id="261" r:id="rId21"/>
    <p:sldId id="262" r:id="rId22"/>
    <p:sldId id="263" r:id="rId23"/>
    <p:sldId id="264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45724"/>
    <a:srgbClr val="1C1C1C"/>
    <a:srgbClr val="000000"/>
    <a:srgbClr val="D7D7D7"/>
    <a:srgbClr val="DCDCDC"/>
    <a:srgbClr val="E1E1E1"/>
    <a:srgbClr val="E6E6E6"/>
    <a:srgbClr val="EBEBEB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4" autoAdjust="0"/>
    <p:restoredTop sz="94296" autoAdjust="0"/>
  </p:normalViewPr>
  <p:slideViewPr>
    <p:cSldViewPr snapToGrid="0">
      <p:cViewPr varScale="1">
        <p:scale>
          <a:sx n="103" d="100"/>
          <a:sy n="103" d="100"/>
        </p:scale>
        <p:origin x="184" y="23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shishtha" userId="7b82ead2-81d5-44b2-b196-7755bb4b75d4" providerId="ADAL" clId="{9AB5C09E-01CF-CD42-8975-B36E26A1AF8E}"/>
    <pc:docChg chg="undo custSel modSld">
      <pc:chgData name="Vashishtha" userId="7b82ead2-81d5-44b2-b196-7755bb4b75d4" providerId="ADAL" clId="{9AB5C09E-01CF-CD42-8975-B36E26A1AF8E}" dt="2024-11-14T06:52:02.254" v="1" actId="20577"/>
      <pc:docMkLst>
        <pc:docMk/>
      </pc:docMkLst>
      <pc:sldChg chg="modSp mod">
        <pc:chgData name="Vashishtha" userId="7b82ead2-81d5-44b2-b196-7755bb4b75d4" providerId="ADAL" clId="{9AB5C09E-01CF-CD42-8975-B36E26A1AF8E}" dt="2024-11-14T06:52:02.254" v="1" actId="20577"/>
        <pc:sldMkLst>
          <pc:docMk/>
          <pc:sldMk cId="1606935401" sldId="269"/>
        </pc:sldMkLst>
        <pc:graphicFrameChg chg="modGraphic">
          <ac:chgData name="Vashishtha" userId="7b82ead2-81d5-44b2-b196-7755bb4b75d4" providerId="ADAL" clId="{9AB5C09E-01CF-CD42-8975-B36E26A1AF8E}" dt="2024-11-14T06:52:02.254" v="1" actId="20577"/>
          <ac:graphicFrameMkLst>
            <pc:docMk/>
            <pc:sldMk cId="1606935401" sldId="269"/>
            <ac:graphicFrameMk id="4" creationId="{A488118F-5F34-2971-A7C0-DCE9130C6C6B}"/>
          </ac:graphicFrameMkLst>
        </pc:graphicFrameChg>
      </pc:sldChg>
    </pc:docChg>
  </pc:docChgLst>
</pc:chgInfo>
</file>

<file path=ppt/diagrams/_rels/data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5" Type="http://schemas.openxmlformats.org/officeDocument/2006/relationships/image" Target="../media/image21.jpeg"/><Relationship Id="rId4" Type="http://schemas.openxmlformats.org/officeDocument/2006/relationships/hyperlink" Target="https://forum.meteonetwork.it/meteorologia/166154-l-optimum-climatico-medioevale-24.html" TargetMode="Externa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microsoft.com/office/2007/relationships/hdphoto" Target="../media/hdphoto2.wdp"/><Relationship Id="rId1" Type="http://schemas.openxmlformats.org/officeDocument/2006/relationships/image" Target="../media/image7.png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diagrams/_rels/drawing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5" Type="http://schemas.openxmlformats.org/officeDocument/2006/relationships/image" Target="../media/image21.jpeg"/><Relationship Id="rId4" Type="http://schemas.openxmlformats.org/officeDocument/2006/relationships/hyperlink" Target="https://forum.meteonetwork.it/meteorologia/166154-l-optimum-climatico-medioevale-24.html" TargetMode="External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microsoft.com/office/2007/relationships/hdphoto" Target="../media/hdphoto2.wdp"/><Relationship Id="rId1" Type="http://schemas.openxmlformats.org/officeDocument/2006/relationships/image" Target="../media/image7.png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A7F83F-5DD9-4599-8807-C02E7F05395E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IN"/>
        </a:p>
      </dgm:t>
    </dgm:pt>
    <dgm:pt modelId="{462CFA3C-06E0-4534-82E4-4E722A7B50B5}">
      <dgm:prSet/>
      <dgm:spPr/>
      <dgm:t>
        <a:bodyPr vert="horz"/>
        <a:lstStyle/>
        <a:p>
          <a:pPr algn="r">
            <a:lnSpc>
              <a:spcPct val="100000"/>
            </a:lnSpc>
          </a:pPr>
          <a:r>
            <a:rPr lang="en-IN" dirty="0"/>
            <a:t>Cross‑Site Security</a:t>
          </a:r>
        </a:p>
      </dgm:t>
    </dgm:pt>
    <dgm:pt modelId="{F48E5AE9-2CB1-444B-93D4-C20B2EA1F9B4}" type="parTrans" cxnId="{D9FB3002-A7C9-4B8D-B885-84E82D3F137C}">
      <dgm:prSet/>
      <dgm:spPr/>
      <dgm:t>
        <a:bodyPr/>
        <a:lstStyle/>
        <a:p>
          <a:endParaRPr lang="en-IN"/>
        </a:p>
      </dgm:t>
    </dgm:pt>
    <dgm:pt modelId="{3F73905B-B291-4E25-A2DE-5C1DDE603980}" type="sibTrans" cxnId="{D9FB3002-A7C9-4B8D-B885-84E82D3F137C}">
      <dgm:prSet/>
      <dgm:spPr/>
      <dgm:t>
        <a:bodyPr/>
        <a:lstStyle/>
        <a:p>
          <a:endParaRPr lang="en-IN"/>
        </a:p>
      </dgm:t>
    </dgm:pt>
    <dgm:pt modelId="{E7635AAB-6F90-4D97-AC24-CF76E3B5BA82}">
      <dgm:prSet/>
      <dgm:spPr/>
      <dgm:t>
        <a:bodyPr vert="horz"/>
        <a:lstStyle/>
        <a:p>
          <a:pPr algn="r">
            <a:lnSpc>
              <a:spcPct val="100000"/>
            </a:lnSpc>
          </a:pPr>
          <a:r>
            <a:rPr lang="en-IN" dirty="0"/>
            <a:t>Data Leakage Prevention</a:t>
          </a:r>
        </a:p>
      </dgm:t>
    </dgm:pt>
    <dgm:pt modelId="{6EB49874-E87B-4B53-94E9-CC1B147100C5}" type="parTrans" cxnId="{DE670E13-29AC-4013-9ECF-2CB3A3D1A6BE}">
      <dgm:prSet/>
      <dgm:spPr/>
      <dgm:t>
        <a:bodyPr/>
        <a:lstStyle/>
        <a:p>
          <a:endParaRPr lang="en-IN"/>
        </a:p>
      </dgm:t>
    </dgm:pt>
    <dgm:pt modelId="{ECB52031-57B4-4977-B96A-7D16C90D3CFF}" type="sibTrans" cxnId="{DE670E13-29AC-4013-9ECF-2CB3A3D1A6BE}">
      <dgm:prSet/>
      <dgm:spPr/>
      <dgm:t>
        <a:bodyPr/>
        <a:lstStyle/>
        <a:p>
          <a:endParaRPr lang="en-IN"/>
        </a:p>
      </dgm:t>
    </dgm:pt>
    <dgm:pt modelId="{23C0B174-DB8B-4210-A8F6-A662DACCDD8B}">
      <dgm:prSet/>
      <dgm:spPr/>
      <dgm:t>
        <a:bodyPr vert="horz"/>
        <a:lstStyle/>
        <a:p>
          <a:pPr algn="r">
            <a:lnSpc>
              <a:spcPct val="100000"/>
            </a:lnSpc>
          </a:pPr>
          <a:r>
            <a:rPr lang="en-IN" dirty="0"/>
            <a:t>Anti‑Phishing Measures</a:t>
          </a:r>
        </a:p>
      </dgm:t>
    </dgm:pt>
    <dgm:pt modelId="{3171BC72-9741-457D-8438-1EAEBE7EAF58}" type="parTrans" cxnId="{14260B58-C298-4B3F-ADD3-9A979130D64E}">
      <dgm:prSet/>
      <dgm:spPr/>
      <dgm:t>
        <a:bodyPr/>
        <a:lstStyle/>
        <a:p>
          <a:endParaRPr lang="en-IN"/>
        </a:p>
      </dgm:t>
    </dgm:pt>
    <dgm:pt modelId="{F8745D55-E4CC-4C35-9426-5A226457E4F4}" type="sibTrans" cxnId="{14260B58-C298-4B3F-ADD3-9A979130D64E}">
      <dgm:prSet/>
      <dgm:spPr/>
      <dgm:t>
        <a:bodyPr/>
        <a:lstStyle/>
        <a:p>
          <a:endParaRPr lang="en-IN"/>
        </a:p>
      </dgm:t>
    </dgm:pt>
    <dgm:pt modelId="{6528BD3E-0CD0-44E5-A81B-C9D3FBA8B83E}">
      <dgm:prSet/>
      <dgm:spPr/>
      <dgm:t>
        <a:bodyPr vert="horz"/>
        <a:lstStyle/>
        <a:p>
          <a:pPr algn="r">
            <a:lnSpc>
              <a:spcPct val="100000"/>
            </a:lnSpc>
          </a:pPr>
          <a:r>
            <a:rPr lang="en-IN" dirty="0"/>
            <a:t>Productivity Assurance</a:t>
          </a:r>
        </a:p>
      </dgm:t>
    </dgm:pt>
    <dgm:pt modelId="{5C72DF8B-7B2F-4766-8B66-0754EC41045A}" type="parTrans" cxnId="{B82A586A-DDF9-4D91-8F3F-B1B23882221D}">
      <dgm:prSet/>
      <dgm:spPr/>
      <dgm:t>
        <a:bodyPr/>
        <a:lstStyle/>
        <a:p>
          <a:endParaRPr lang="en-IN"/>
        </a:p>
      </dgm:t>
    </dgm:pt>
    <dgm:pt modelId="{B7227429-3951-4C00-AEEF-C8CE576AE90E}" type="sibTrans" cxnId="{B82A586A-DDF9-4D91-8F3F-B1B23882221D}">
      <dgm:prSet/>
      <dgm:spPr/>
      <dgm:t>
        <a:bodyPr/>
        <a:lstStyle/>
        <a:p>
          <a:endParaRPr lang="en-IN"/>
        </a:p>
      </dgm:t>
    </dgm:pt>
    <dgm:pt modelId="{229AAA42-79EF-49C6-8D05-20EDCFEAEF05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 dirty="0"/>
            <a:t>Malware Defence</a:t>
          </a:r>
        </a:p>
      </dgm:t>
    </dgm:pt>
    <dgm:pt modelId="{C7848F79-339D-4EC3-BA26-094B831C2306}" type="sibTrans" cxnId="{98D1318C-65F3-430B-AD81-D0C0C4D9640E}">
      <dgm:prSet/>
      <dgm:spPr/>
      <dgm:t>
        <a:bodyPr/>
        <a:lstStyle/>
        <a:p>
          <a:endParaRPr lang="en-IN"/>
        </a:p>
      </dgm:t>
    </dgm:pt>
    <dgm:pt modelId="{4AFFC0B2-EA84-45B5-A585-EF8F17633D27}" type="parTrans" cxnId="{98D1318C-65F3-430B-AD81-D0C0C4D9640E}">
      <dgm:prSet/>
      <dgm:spPr/>
      <dgm:t>
        <a:bodyPr/>
        <a:lstStyle/>
        <a:p>
          <a:endParaRPr lang="en-IN"/>
        </a:p>
      </dgm:t>
    </dgm:pt>
    <dgm:pt modelId="{20C4465C-5084-4594-8E3D-C381283A9991}" type="pres">
      <dgm:prSet presAssocID="{C5A7F83F-5DD9-4599-8807-C02E7F05395E}" presName="linear" presStyleCnt="0">
        <dgm:presLayoutVars>
          <dgm:animLvl val="lvl"/>
          <dgm:resizeHandles val="exact"/>
        </dgm:presLayoutVars>
      </dgm:prSet>
      <dgm:spPr/>
    </dgm:pt>
    <dgm:pt modelId="{770897A8-53C8-4BC9-A998-C724D8D124B4}" type="pres">
      <dgm:prSet presAssocID="{229AAA42-79EF-49C6-8D05-20EDCFEAEF05}" presName="parentText" presStyleLbl="node1" presStyleIdx="0" presStyleCnt="5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0A164813-5422-49D0-A80D-3BF25898CCA9}" type="pres">
      <dgm:prSet presAssocID="{C7848F79-339D-4EC3-BA26-094B831C2306}" presName="spacer" presStyleCnt="0"/>
      <dgm:spPr/>
    </dgm:pt>
    <dgm:pt modelId="{D4216E24-BF24-480D-9FA4-6D9FE8E592DA}" type="pres">
      <dgm:prSet presAssocID="{462CFA3C-06E0-4534-82E4-4E722A7B50B5}" presName="parentText" presStyleLbl="node1" presStyleIdx="1" presStyleCnt="5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9603C866-6DDF-4C54-A103-F85684438935}" type="pres">
      <dgm:prSet presAssocID="{3F73905B-B291-4E25-A2DE-5C1DDE603980}" presName="spacer" presStyleCnt="0"/>
      <dgm:spPr/>
    </dgm:pt>
    <dgm:pt modelId="{3B9FB12B-5B52-4FD4-A129-DA8DBFB9351A}" type="pres">
      <dgm:prSet presAssocID="{E7635AAB-6F90-4D97-AC24-CF76E3B5BA82}" presName="parentText" presStyleLbl="node1" presStyleIdx="2" presStyleCnt="5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212A7FBA-C197-4215-9971-0481DB4FB20A}" type="pres">
      <dgm:prSet presAssocID="{ECB52031-57B4-4977-B96A-7D16C90D3CFF}" presName="spacer" presStyleCnt="0"/>
      <dgm:spPr/>
    </dgm:pt>
    <dgm:pt modelId="{6469A47E-2148-4C1B-AF7B-18E3D82B0BCF}" type="pres">
      <dgm:prSet presAssocID="{23C0B174-DB8B-4210-A8F6-A662DACCDD8B}" presName="parentText" presStyleLbl="node1" presStyleIdx="3" presStyleCnt="5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49CD1797-B4EE-429E-BF22-45D8ABF5B4BB}" type="pres">
      <dgm:prSet presAssocID="{F8745D55-E4CC-4C35-9426-5A226457E4F4}" presName="spacer" presStyleCnt="0"/>
      <dgm:spPr/>
    </dgm:pt>
    <dgm:pt modelId="{8DB55D5C-0BE4-4316-9792-20F7DB02B0BE}" type="pres">
      <dgm:prSet presAssocID="{6528BD3E-0CD0-44E5-A81B-C9D3FBA8B83E}" presName="parentText" presStyleLbl="node1" presStyleIdx="4" presStyleCnt="5">
        <dgm:presLayoutVars>
          <dgm:chMax val="0"/>
          <dgm:bulletEnabled val="1"/>
        </dgm:presLayoutVars>
      </dgm:prSet>
      <dgm:spPr>
        <a:prstGeom prst="rect">
          <a:avLst/>
        </a:prstGeom>
      </dgm:spPr>
    </dgm:pt>
  </dgm:ptLst>
  <dgm:cxnLst>
    <dgm:cxn modelId="{D9FB3002-A7C9-4B8D-B885-84E82D3F137C}" srcId="{C5A7F83F-5DD9-4599-8807-C02E7F05395E}" destId="{462CFA3C-06E0-4534-82E4-4E722A7B50B5}" srcOrd="1" destOrd="0" parTransId="{F48E5AE9-2CB1-444B-93D4-C20B2EA1F9B4}" sibTransId="{3F73905B-B291-4E25-A2DE-5C1DDE603980}"/>
    <dgm:cxn modelId="{DE670E13-29AC-4013-9ECF-2CB3A3D1A6BE}" srcId="{C5A7F83F-5DD9-4599-8807-C02E7F05395E}" destId="{E7635AAB-6F90-4D97-AC24-CF76E3B5BA82}" srcOrd="2" destOrd="0" parTransId="{6EB49874-E87B-4B53-94E9-CC1B147100C5}" sibTransId="{ECB52031-57B4-4977-B96A-7D16C90D3CFF}"/>
    <dgm:cxn modelId="{14260B58-C298-4B3F-ADD3-9A979130D64E}" srcId="{C5A7F83F-5DD9-4599-8807-C02E7F05395E}" destId="{23C0B174-DB8B-4210-A8F6-A662DACCDD8B}" srcOrd="3" destOrd="0" parTransId="{3171BC72-9741-457D-8438-1EAEBE7EAF58}" sibTransId="{F8745D55-E4CC-4C35-9426-5A226457E4F4}"/>
    <dgm:cxn modelId="{B82A586A-DDF9-4D91-8F3F-B1B23882221D}" srcId="{C5A7F83F-5DD9-4599-8807-C02E7F05395E}" destId="{6528BD3E-0CD0-44E5-A81B-C9D3FBA8B83E}" srcOrd="4" destOrd="0" parTransId="{5C72DF8B-7B2F-4766-8B66-0754EC41045A}" sibTransId="{B7227429-3951-4C00-AEEF-C8CE576AE90E}"/>
    <dgm:cxn modelId="{BDB4257D-106A-4CE4-A6D5-9CE2DBC396EB}" type="presOf" srcId="{C5A7F83F-5DD9-4599-8807-C02E7F05395E}" destId="{20C4465C-5084-4594-8E3D-C381283A9991}" srcOrd="0" destOrd="0" presId="urn:microsoft.com/office/officeart/2005/8/layout/vList2"/>
    <dgm:cxn modelId="{98D1318C-65F3-430B-AD81-D0C0C4D9640E}" srcId="{C5A7F83F-5DD9-4599-8807-C02E7F05395E}" destId="{229AAA42-79EF-49C6-8D05-20EDCFEAEF05}" srcOrd="0" destOrd="0" parTransId="{4AFFC0B2-EA84-45B5-A585-EF8F17633D27}" sibTransId="{C7848F79-339D-4EC3-BA26-094B831C2306}"/>
    <dgm:cxn modelId="{D315AB8D-BFD8-4022-B15F-3DD7B9D036FF}" type="presOf" srcId="{462CFA3C-06E0-4534-82E4-4E722A7B50B5}" destId="{D4216E24-BF24-480D-9FA4-6D9FE8E592DA}" srcOrd="0" destOrd="0" presId="urn:microsoft.com/office/officeart/2005/8/layout/vList2"/>
    <dgm:cxn modelId="{01A899A3-5DEE-44A9-B198-C7EF1D861F7D}" type="presOf" srcId="{229AAA42-79EF-49C6-8D05-20EDCFEAEF05}" destId="{770897A8-53C8-4BC9-A998-C724D8D124B4}" srcOrd="0" destOrd="0" presId="urn:microsoft.com/office/officeart/2005/8/layout/vList2"/>
    <dgm:cxn modelId="{3926FECD-006C-4155-98A2-F3524CC358F0}" type="presOf" srcId="{E7635AAB-6F90-4D97-AC24-CF76E3B5BA82}" destId="{3B9FB12B-5B52-4FD4-A129-DA8DBFB9351A}" srcOrd="0" destOrd="0" presId="urn:microsoft.com/office/officeart/2005/8/layout/vList2"/>
    <dgm:cxn modelId="{3EBF49ED-0ABC-4165-93E5-734A1F12324D}" type="presOf" srcId="{6528BD3E-0CD0-44E5-A81B-C9D3FBA8B83E}" destId="{8DB55D5C-0BE4-4316-9792-20F7DB02B0BE}" srcOrd="0" destOrd="0" presId="urn:microsoft.com/office/officeart/2005/8/layout/vList2"/>
    <dgm:cxn modelId="{B5414EF9-AD43-40DA-AA50-1693F394D953}" type="presOf" srcId="{23C0B174-DB8B-4210-A8F6-A662DACCDD8B}" destId="{6469A47E-2148-4C1B-AF7B-18E3D82B0BCF}" srcOrd="0" destOrd="0" presId="urn:microsoft.com/office/officeart/2005/8/layout/vList2"/>
    <dgm:cxn modelId="{30F0632E-90E5-49F2-8160-32C131B4F419}" type="presParOf" srcId="{20C4465C-5084-4594-8E3D-C381283A9991}" destId="{770897A8-53C8-4BC9-A998-C724D8D124B4}" srcOrd="0" destOrd="0" presId="urn:microsoft.com/office/officeart/2005/8/layout/vList2"/>
    <dgm:cxn modelId="{23A45542-B94C-4E7E-9E36-5C48DC1BD281}" type="presParOf" srcId="{20C4465C-5084-4594-8E3D-C381283A9991}" destId="{0A164813-5422-49D0-A80D-3BF25898CCA9}" srcOrd="1" destOrd="0" presId="urn:microsoft.com/office/officeart/2005/8/layout/vList2"/>
    <dgm:cxn modelId="{205535A4-0880-404F-B953-752056477E36}" type="presParOf" srcId="{20C4465C-5084-4594-8E3D-C381283A9991}" destId="{D4216E24-BF24-480D-9FA4-6D9FE8E592DA}" srcOrd="2" destOrd="0" presId="urn:microsoft.com/office/officeart/2005/8/layout/vList2"/>
    <dgm:cxn modelId="{00383069-EFBC-495D-9B0A-F4B524967D1A}" type="presParOf" srcId="{20C4465C-5084-4594-8E3D-C381283A9991}" destId="{9603C866-6DDF-4C54-A103-F85684438935}" srcOrd="3" destOrd="0" presId="urn:microsoft.com/office/officeart/2005/8/layout/vList2"/>
    <dgm:cxn modelId="{83CA26F4-8510-4482-B77D-DA09F69A6C5D}" type="presParOf" srcId="{20C4465C-5084-4594-8E3D-C381283A9991}" destId="{3B9FB12B-5B52-4FD4-A129-DA8DBFB9351A}" srcOrd="4" destOrd="0" presId="urn:microsoft.com/office/officeart/2005/8/layout/vList2"/>
    <dgm:cxn modelId="{0EE16DCD-F3D1-43F1-8E85-798F3501967B}" type="presParOf" srcId="{20C4465C-5084-4594-8E3D-C381283A9991}" destId="{212A7FBA-C197-4215-9971-0481DB4FB20A}" srcOrd="5" destOrd="0" presId="urn:microsoft.com/office/officeart/2005/8/layout/vList2"/>
    <dgm:cxn modelId="{464A5D0A-ED1C-4535-B1EB-FD6E5732B9A1}" type="presParOf" srcId="{20C4465C-5084-4594-8E3D-C381283A9991}" destId="{6469A47E-2148-4C1B-AF7B-18E3D82B0BCF}" srcOrd="6" destOrd="0" presId="urn:microsoft.com/office/officeart/2005/8/layout/vList2"/>
    <dgm:cxn modelId="{56FDFBBA-0BCF-4FAE-995C-20D5ADEB30E2}" type="presParOf" srcId="{20C4465C-5084-4594-8E3D-C381283A9991}" destId="{49CD1797-B4EE-429E-BF22-45D8ABF5B4BB}" srcOrd="7" destOrd="0" presId="urn:microsoft.com/office/officeart/2005/8/layout/vList2"/>
    <dgm:cxn modelId="{796DF512-174D-468E-983B-0C3F06FF45BC}" type="presParOf" srcId="{20C4465C-5084-4594-8E3D-C381283A9991}" destId="{8DB55D5C-0BE4-4316-9792-20F7DB02B0BE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4E441C6-015B-4CD3-B09B-1AA03BAF28B8}" type="doc">
      <dgm:prSet loTypeId="urn:microsoft.com/office/officeart/2008/layout/PictureStrips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IN"/>
        </a:p>
      </dgm:t>
    </dgm:pt>
    <dgm:pt modelId="{10AB3AA3-F394-49C4-878E-242C7758C93B}">
      <dgm:prSet/>
      <dgm:spPr/>
      <dgm:t>
        <a:bodyPr/>
        <a:lstStyle/>
        <a:p>
          <a:r>
            <a:rPr lang="en-IN" dirty="0"/>
            <a:t>Threat Intelligence</a:t>
          </a:r>
        </a:p>
      </dgm:t>
    </dgm:pt>
    <dgm:pt modelId="{8CBBBD53-4458-435E-AB4D-70E2F14AF8A7}" type="parTrans" cxnId="{5181E29E-25C2-49B5-ACE6-74DCE336162E}">
      <dgm:prSet/>
      <dgm:spPr/>
      <dgm:t>
        <a:bodyPr/>
        <a:lstStyle/>
        <a:p>
          <a:endParaRPr lang="en-IN"/>
        </a:p>
      </dgm:t>
    </dgm:pt>
    <dgm:pt modelId="{07D13E38-726B-4E34-9212-8AA5ED28A0B2}" type="sibTrans" cxnId="{5181E29E-25C2-49B5-ACE6-74DCE336162E}">
      <dgm:prSet/>
      <dgm:spPr/>
      <dgm:t>
        <a:bodyPr/>
        <a:lstStyle/>
        <a:p>
          <a:endParaRPr lang="en-IN"/>
        </a:p>
      </dgm:t>
    </dgm:pt>
    <dgm:pt modelId="{2FCD48B4-BD99-44FB-80F0-5A1644EAA2CA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IN" dirty="0"/>
            <a:t>Web servers known to serve malware, Phishing attacks, and other security exploits</a:t>
          </a:r>
        </a:p>
      </dgm:t>
    </dgm:pt>
    <dgm:pt modelId="{9788A503-B51B-4FCF-A836-A71FBC3F4677}" type="parTrans" cxnId="{AA2D151E-8F15-40E8-B22A-5EB86FB65E67}">
      <dgm:prSet/>
      <dgm:spPr/>
      <dgm:t>
        <a:bodyPr/>
        <a:lstStyle/>
        <a:p>
          <a:endParaRPr lang="en-IN"/>
        </a:p>
      </dgm:t>
    </dgm:pt>
    <dgm:pt modelId="{7954077E-B944-4926-B070-95DC31E24FC0}" type="sibTrans" cxnId="{AA2D151E-8F15-40E8-B22A-5EB86FB65E67}">
      <dgm:prSet/>
      <dgm:spPr/>
      <dgm:t>
        <a:bodyPr/>
        <a:lstStyle/>
        <a:p>
          <a:endParaRPr lang="en-IN"/>
        </a:p>
      </dgm:t>
    </dgm:pt>
    <dgm:pt modelId="{276982E1-48D1-48F4-8593-5C80AF0F6A3A}">
      <dgm:prSet/>
      <dgm:spPr/>
      <dgm:t>
        <a:bodyPr vert="horz"/>
        <a:lstStyle/>
        <a:p>
          <a:r>
            <a:rPr lang="en-IN" dirty="0"/>
            <a:t>URL Classification</a:t>
          </a:r>
        </a:p>
      </dgm:t>
    </dgm:pt>
    <dgm:pt modelId="{7D82B31B-5834-4196-8E5B-8CB7C48CA06C}" type="parTrans" cxnId="{EEFB41CE-9D37-4A8B-BC26-6FF8E5031040}">
      <dgm:prSet/>
      <dgm:spPr/>
      <dgm:t>
        <a:bodyPr/>
        <a:lstStyle/>
        <a:p>
          <a:endParaRPr lang="en-IN"/>
        </a:p>
      </dgm:t>
    </dgm:pt>
    <dgm:pt modelId="{6E02622F-AB85-45C3-A86E-5DF375D65EFA}" type="sibTrans" cxnId="{EEFB41CE-9D37-4A8B-BC26-6FF8E5031040}">
      <dgm:prSet/>
      <dgm:spPr/>
      <dgm:t>
        <a:bodyPr/>
        <a:lstStyle/>
        <a:p>
          <a:endParaRPr lang="en-IN"/>
        </a:p>
      </dgm:t>
    </dgm:pt>
    <dgm:pt modelId="{FEB0CE0B-A60D-48EC-8309-D143153F3E2B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IN" dirty="0"/>
            <a:t>Over 30 Million websites categorized based on served content</a:t>
          </a:r>
        </a:p>
      </dgm:t>
    </dgm:pt>
    <dgm:pt modelId="{81CF9E56-034A-43D2-B314-B35F79E6A632}" type="parTrans" cxnId="{DE59BD43-DD5E-498B-8D20-7A7D2C69A1A6}">
      <dgm:prSet/>
      <dgm:spPr/>
      <dgm:t>
        <a:bodyPr/>
        <a:lstStyle/>
        <a:p>
          <a:endParaRPr lang="en-IN"/>
        </a:p>
      </dgm:t>
    </dgm:pt>
    <dgm:pt modelId="{6287CC01-5397-4079-95B0-F7B807C30802}" type="sibTrans" cxnId="{DE59BD43-DD5E-498B-8D20-7A7D2C69A1A6}">
      <dgm:prSet/>
      <dgm:spPr/>
      <dgm:t>
        <a:bodyPr/>
        <a:lstStyle/>
        <a:p>
          <a:endParaRPr lang="en-IN"/>
        </a:p>
      </dgm:t>
    </dgm:pt>
    <dgm:pt modelId="{2B130911-B39C-47AE-8F1E-7FA63EF5BF1B}">
      <dgm:prSet/>
      <dgm:spPr/>
      <dgm:t>
        <a:bodyPr vert="horz"/>
        <a:lstStyle/>
        <a:p>
          <a:r>
            <a:rPr lang="en-IN" dirty="0"/>
            <a:t>Application Identification</a:t>
          </a:r>
        </a:p>
      </dgm:t>
    </dgm:pt>
    <dgm:pt modelId="{E6724AFC-99AA-45F1-8DBB-2348F8F415D9}" type="parTrans" cxnId="{9F923C80-C226-4F07-A23B-D7CDA8D19A4F}">
      <dgm:prSet/>
      <dgm:spPr/>
      <dgm:t>
        <a:bodyPr/>
        <a:lstStyle/>
        <a:p>
          <a:endParaRPr lang="en-IN"/>
        </a:p>
      </dgm:t>
    </dgm:pt>
    <dgm:pt modelId="{9EBECC9A-1EE7-4775-BCE9-5CE5FD5DD43F}" type="sibTrans" cxnId="{9F923C80-C226-4F07-A23B-D7CDA8D19A4F}">
      <dgm:prSet/>
      <dgm:spPr/>
      <dgm:t>
        <a:bodyPr/>
        <a:lstStyle/>
        <a:p>
          <a:endParaRPr lang="en-IN"/>
        </a:p>
      </dgm:t>
    </dgm:pt>
    <dgm:pt modelId="{FB7170A8-B979-4070-849A-1A0CC39887CB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IN" dirty="0"/>
            <a:t>Signatures for Internet client software, </a:t>
          </a:r>
          <a:r>
            <a:rPr lang="en-IN" dirty="0" err="1"/>
            <a:t>SaS</a:t>
          </a:r>
          <a:r>
            <a:rPr lang="en-IN" dirty="0"/>
            <a:t> applications, Social Networks, etc.,</a:t>
          </a:r>
        </a:p>
      </dgm:t>
    </dgm:pt>
    <dgm:pt modelId="{F35CA69D-FE90-4104-8719-C8308D9DC664}" type="parTrans" cxnId="{CDCACE46-71EE-4146-9AA5-6AEE330D5228}">
      <dgm:prSet/>
      <dgm:spPr/>
      <dgm:t>
        <a:bodyPr/>
        <a:lstStyle/>
        <a:p>
          <a:endParaRPr lang="en-IN"/>
        </a:p>
      </dgm:t>
    </dgm:pt>
    <dgm:pt modelId="{EA52CE8E-327D-439B-A861-0CEE7BB0F5A0}" type="sibTrans" cxnId="{CDCACE46-71EE-4146-9AA5-6AEE330D5228}">
      <dgm:prSet/>
      <dgm:spPr/>
      <dgm:t>
        <a:bodyPr/>
        <a:lstStyle/>
        <a:p>
          <a:endParaRPr lang="en-IN"/>
        </a:p>
      </dgm:t>
    </dgm:pt>
    <dgm:pt modelId="{0B0C7CBC-813F-4210-B794-7304273E7AD9}">
      <dgm:prSet/>
      <dgm:spPr/>
      <dgm:t>
        <a:bodyPr vert="horz"/>
        <a:lstStyle/>
        <a:p>
          <a:r>
            <a:rPr lang="en-IN" dirty="0"/>
            <a:t>Image Analysis AI Feed</a:t>
          </a:r>
        </a:p>
      </dgm:t>
    </dgm:pt>
    <dgm:pt modelId="{454CF56B-711F-4F95-ADED-6A2F2CC10B15}" type="parTrans" cxnId="{1E3F305D-46ED-45E8-A9E1-594B54895419}">
      <dgm:prSet/>
      <dgm:spPr/>
      <dgm:t>
        <a:bodyPr/>
        <a:lstStyle/>
        <a:p>
          <a:endParaRPr lang="en-IN"/>
        </a:p>
      </dgm:t>
    </dgm:pt>
    <dgm:pt modelId="{93D81B04-E3F1-411F-AD86-206775FE957B}" type="sibTrans" cxnId="{1E3F305D-46ED-45E8-A9E1-594B54895419}">
      <dgm:prSet/>
      <dgm:spPr/>
      <dgm:t>
        <a:bodyPr/>
        <a:lstStyle/>
        <a:p>
          <a:endParaRPr lang="en-IN"/>
        </a:p>
      </dgm:t>
    </dgm:pt>
    <dgm:pt modelId="{B63A0177-697E-4C1D-A6F4-B395DDEF3229}">
      <dgm:prSet/>
      <dgm:spPr/>
      <dgm:t>
        <a:bodyPr vert="horz"/>
        <a:lstStyle/>
        <a:p>
          <a:r>
            <a:rPr lang="en-IN" dirty="0"/>
            <a:t>Content Fingerprints</a:t>
          </a:r>
        </a:p>
      </dgm:t>
    </dgm:pt>
    <dgm:pt modelId="{E74EBEF4-BEBF-4212-A935-DBA6A59EDCCB}" type="parTrans" cxnId="{BFEBEF6B-7D63-493C-975E-7E9107F37719}">
      <dgm:prSet/>
      <dgm:spPr/>
      <dgm:t>
        <a:bodyPr/>
        <a:lstStyle/>
        <a:p>
          <a:endParaRPr lang="en-IN"/>
        </a:p>
      </dgm:t>
    </dgm:pt>
    <dgm:pt modelId="{CD997D8F-BF98-445C-AA3F-0724B03343F4}" type="sibTrans" cxnId="{BFEBEF6B-7D63-493C-975E-7E9107F37719}">
      <dgm:prSet/>
      <dgm:spPr/>
      <dgm:t>
        <a:bodyPr/>
        <a:lstStyle/>
        <a:p>
          <a:endParaRPr lang="en-IN"/>
        </a:p>
      </dgm:t>
    </dgm:pt>
    <dgm:pt modelId="{713FE1A1-06F4-43AE-8C8C-2F3C83C9F298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IN" dirty="0"/>
            <a:t>Detect MiMe and content nature in data</a:t>
          </a:r>
        </a:p>
      </dgm:t>
    </dgm:pt>
    <dgm:pt modelId="{DE0528DB-0D4A-45DF-A0BF-F1283D93FFAD}" type="parTrans" cxnId="{6C77919E-EE23-40CD-B2EB-B7C50F2D2FC8}">
      <dgm:prSet/>
      <dgm:spPr/>
      <dgm:t>
        <a:bodyPr/>
        <a:lstStyle/>
        <a:p>
          <a:endParaRPr lang="en-IN"/>
        </a:p>
      </dgm:t>
    </dgm:pt>
    <dgm:pt modelId="{9F0F31CE-AE63-4F20-9E59-2D9BDE6ED832}" type="sibTrans" cxnId="{6C77919E-EE23-40CD-B2EB-B7C50F2D2FC8}">
      <dgm:prSet/>
      <dgm:spPr/>
      <dgm:t>
        <a:bodyPr/>
        <a:lstStyle/>
        <a:p>
          <a:endParaRPr lang="en-IN"/>
        </a:p>
      </dgm:t>
    </dgm:pt>
    <dgm:pt modelId="{F790EC64-B81E-4498-9F16-9C0A83A3C690}">
      <dgm:prSet/>
      <dgm:spPr/>
      <dgm:t>
        <a:bodyPr vert="horz"/>
        <a:lstStyle/>
        <a:p>
          <a:r>
            <a:rPr lang="en-IN" dirty="0"/>
            <a:t>Malware Signatures</a:t>
          </a:r>
        </a:p>
      </dgm:t>
    </dgm:pt>
    <dgm:pt modelId="{EA88BFC4-EF15-4E54-8AF2-7AF869EE0659}" type="parTrans" cxnId="{81206A22-B94C-45F5-A170-E4AD9F2BA181}">
      <dgm:prSet/>
      <dgm:spPr/>
      <dgm:t>
        <a:bodyPr/>
        <a:lstStyle/>
        <a:p>
          <a:endParaRPr lang="en-IN"/>
        </a:p>
      </dgm:t>
    </dgm:pt>
    <dgm:pt modelId="{28845DC3-62DF-4BED-B640-CF1115AE11E0}" type="sibTrans" cxnId="{81206A22-B94C-45F5-A170-E4AD9F2BA181}">
      <dgm:prSet/>
      <dgm:spPr/>
      <dgm:t>
        <a:bodyPr/>
        <a:lstStyle/>
        <a:p>
          <a:endParaRPr lang="en-IN"/>
        </a:p>
      </dgm:t>
    </dgm:pt>
    <dgm:pt modelId="{C78B8F29-E8A3-40F4-9938-9F3C21DFED4C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IN" dirty="0"/>
            <a:t>Heuristics and byte sequences for detection of harmful content</a:t>
          </a:r>
        </a:p>
      </dgm:t>
    </dgm:pt>
    <dgm:pt modelId="{93D2BB86-2D10-4F3B-B4E1-FE951A2C15AF}" type="parTrans" cxnId="{651C5CA6-28B1-40D1-8DAE-7EC9F6B92F45}">
      <dgm:prSet/>
      <dgm:spPr/>
      <dgm:t>
        <a:bodyPr/>
        <a:lstStyle/>
        <a:p>
          <a:endParaRPr lang="en-IN"/>
        </a:p>
      </dgm:t>
    </dgm:pt>
    <dgm:pt modelId="{1E1F0686-C1FE-4F70-A83E-6D83AB3C31B8}" type="sibTrans" cxnId="{651C5CA6-28B1-40D1-8DAE-7EC9F6B92F45}">
      <dgm:prSet/>
      <dgm:spPr/>
      <dgm:t>
        <a:bodyPr/>
        <a:lstStyle/>
        <a:p>
          <a:endParaRPr lang="en-IN"/>
        </a:p>
      </dgm:t>
    </dgm:pt>
    <dgm:pt modelId="{EF03F786-FE02-4643-B9D9-788546088C5C}">
      <dgm:prSet/>
      <dgm:spPr/>
      <dgm:t>
        <a:bodyPr vert="horz"/>
        <a:lstStyle/>
        <a:p>
          <a:r>
            <a:rPr lang="en-IN" dirty="0"/>
            <a:t>Geo‑Location</a:t>
          </a:r>
        </a:p>
      </dgm:t>
    </dgm:pt>
    <dgm:pt modelId="{75D13A9C-A470-4DF5-9837-68F041DE2719}" type="parTrans" cxnId="{4EADC2E9-4143-4FCC-AEFF-A901C21FAE8F}">
      <dgm:prSet/>
      <dgm:spPr/>
      <dgm:t>
        <a:bodyPr/>
        <a:lstStyle/>
        <a:p>
          <a:endParaRPr lang="en-IN"/>
        </a:p>
      </dgm:t>
    </dgm:pt>
    <dgm:pt modelId="{CB5CE51A-27E3-47A9-82FF-366FB7A0B19F}" type="sibTrans" cxnId="{4EADC2E9-4143-4FCC-AEFF-A901C21FAE8F}">
      <dgm:prSet/>
      <dgm:spPr/>
      <dgm:t>
        <a:bodyPr/>
        <a:lstStyle/>
        <a:p>
          <a:endParaRPr lang="en-IN"/>
        </a:p>
      </dgm:t>
    </dgm:pt>
    <dgm:pt modelId="{D1D386B7-CF6D-4598-BC59-97649460EFA4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IN" dirty="0"/>
            <a:t>Geographic location of web server hosts.</a:t>
          </a:r>
        </a:p>
      </dgm:t>
    </dgm:pt>
    <dgm:pt modelId="{EFFF1314-2CC3-4440-A4F1-5D9F1DC2958E}" type="parTrans" cxnId="{AFA1F4B9-1E08-47FF-AA62-2EEAAD41BFC3}">
      <dgm:prSet/>
      <dgm:spPr/>
      <dgm:t>
        <a:bodyPr/>
        <a:lstStyle/>
        <a:p>
          <a:endParaRPr lang="en-IN"/>
        </a:p>
      </dgm:t>
    </dgm:pt>
    <dgm:pt modelId="{FD1114F8-71E3-482C-A8C8-6DD13A003A83}" type="sibTrans" cxnId="{AFA1F4B9-1E08-47FF-AA62-2EEAAD41BFC3}">
      <dgm:prSet/>
      <dgm:spPr/>
      <dgm:t>
        <a:bodyPr/>
        <a:lstStyle/>
        <a:p>
          <a:endParaRPr lang="en-IN"/>
        </a:p>
      </dgm:t>
    </dgm:pt>
    <dgm:pt modelId="{87EA6367-7794-46AF-B4FF-43D4D32E9804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Identify visual content and sensitive information in image based data </a:t>
          </a:r>
          <a:endParaRPr lang="en-IN" dirty="0"/>
        </a:p>
      </dgm:t>
    </dgm:pt>
    <dgm:pt modelId="{F872D03F-FFDD-435E-B8F9-C23280659F77}" type="parTrans" cxnId="{7BE28E28-7EC6-4CE9-BDDE-58CE84C7163E}">
      <dgm:prSet/>
      <dgm:spPr/>
      <dgm:t>
        <a:bodyPr/>
        <a:lstStyle/>
        <a:p>
          <a:endParaRPr lang="en-IN"/>
        </a:p>
      </dgm:t>
    </dgm:pt>
    <dgm:pt modelId="{D11D1B82-E8D2-4398-BD58-9FFD3801D073}" type="sibTrans" cxnId="{7BE28E28-7EC6-4CE9-BDDE-58CE84C7163E}">
      <dgm:prSet/>
      <dgm:spPr/>
      <dgm:t>
        <a:bodyPr/>
        <a:lstStyle/>
        <a:p>
          <a:endParaRPr lang="en-IN"/>
        </a:p>
      </dgm:t>
    </dgm:pt>
    <dgm:pt modelId="{8825CA34-468C-45C1-9791-8872D9E69FF5}">
      <dgm:prSet/>
      <dgm:spPr/>
      <dgm:t>
        <a:bodyPr vert="horz"/>
        <a:lstStyle/>
        <a:p>
          <a:r>
            <a:rPr lang="en-US" dirty="0"/>
            <a:t>SSL Updates</a:t>
          </a:r>
          <a:endParaRPr lang="en-IN" dirty="0"/>
        </a:p>
      </dgm:t>
    </dgm:pt>
    <dgm:pt modelId="{9DE34456-A086-4F08-96F0-C53DCD1A4368}" type="parTrans" cxnId="{831527DF-E5D8-4080-AC20-9DD6EBC78145}">
      <dgm:prSet/>
      <dgm:spPr/>
      <dgm:t>
        <a:bodyPr/>
        <a:lstStyle/>
        <a:p>
          <a:endParaRPr lang="en-IN"/>
        </a:p>
      </dgm:t>
    </dgm:pt>
    <dgm:pt modelId="{BE5DC44C-405D-401E-9139-85DFEA0F0DB1}" type="sibTrans" cxnId="{831527DF-E5D8-4080-AC20-9DD6EBC78145}">
      <dgm:prSet/>
      <dgm:spPr/>
      <dgm:t>
        <a:bodyPr/>
        <a:lstStyle/>
        <a:p>
          <a:endParaRPr lang="en-IN"/>
        </a:p>
      </dgm:t>
    </dgm:pt>
    <dgm:pt modelId="{50B3619E-EA72-4609-911F-5AC55E957A75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Database of Trusted Root CA, algorithms and fingerprints for server identity validation</a:t>
          </a:r>
          <a:endParaRPr lang="en-IN" dirty="0"/>
        </a:p>
      </dgm:t>
    </dgm:pt>
    <dgm:pt modelId="{1882344C-01BA-45EC-AD93-A46FED293758}" type="parTrans" cxnId="{E8A45E34-DBD7-4A30-B24A-5806FB53B5BC}">
      <dgm:prSet/>
      <dgm:spPr/>
      <dgm:t>
        <a:bodyPr/>
        <a:lstStyle/>
        <a:p>
          <a:endParaRPr lang="en-IN"/>
        </a:p>
      </dgm:t>
    </dgm:pt>
    <dgm:pt modelId="{202517CA-E46E-479D-A3A7-63B282EFD3BD}" type="sibTrans" cxnId="{E8A45E34-DBD7-4A30-B24A-5806FB53B5BC}">
      <dgm:prSet/>
      <dgm:spPr/>
      <dgm:t>
        <a:bodyPr/>
        <a:lstStyle/>
        <a:p>
          <a:endParaRPr lang="en-IN"/>
        </a:p>
      </dgm:t>
    </dgm:pt>
    <dgm:pt modelId="{90A2A115-7146-491C-A4EF-EB1BA9468AD4}" type="pres">
      <dgm:prSet presAssocID="{A4E441C6-015B-4CD3-B09B-1AA03BAF28B8}" presName="Name0" presStyleCnt="0">
        <dgm:presLayoutVars>
          <dgm:dir/>
          <dgm:resizeHandles val="exact"/>
        </dgm:presLayoutVars>
      </dgm:prSet>
      <dgm:spPr/>
    </dgm:pt>
    <dgm:pt modelId="{3F1198E8-8F56-4837-A6AC-1C24AB0EF831}" type="pres">
      <dgm:prSet presAssocID="{10AB3AA3-F394-49C4-878E-242C7758C93B}" presName="composite" presStyleCnt="0"/>
      <dgm:spPr/>
    </dgm:pt>
    <dgm:pt modelId="{E9602B9B-F843-4414-8B02-762AF29857FF}" type="pres">
      <dgm:prSet presAssocID="{10AB3AA3-F394-49C4-878E-242C7758C93B}" presName="rect1" presStyleLbl="trAlignAcc1" presStyleIdx="0" presStyleCnt="8">
        <dgm:presLayoutVars>
          <dgm:bulletEnabled val="1"/>
        </dgm:presLayoutVars>
      </dgm:prSet>
      <dgm:spPr/>
    </dgm:pt>
    <dgm:pt modelId="{5987C439-FDE5-4BEA-A13F-E70F5EF42C69}" type="pres">
      <dgm:prSet presAssocID="{10AB3AA3-F394-49C4-878E-242C7758C93B}" presName="rect2" presStyleLbl="fgImgPlace1" presStyleIdx="0" presStyleCnt="8"/>
      <dgm:spPr/>
    </dgm:pt>
    <dgm:pt modelId="{630E9CB4-281B-4AF1-9520-9A009DC46BE6}" type="pres">
      <dgm:prSet presAssocID="{07D13E38-726B-4E34-9212-8AA5ED28A0B2}" presName="sibTrans" presStyleCnt="0"/>
      <dgm:spPr/>
    </dgm:pt>
    <dgm:pt modelId="{992DC33D-6A81-447F-A2A0-890F976FB5D0}" type="pres">
      <dgm:prSet presAssocID="{276982E1-48D1-48F4-8593-5C80AF0F6A3A}" presName="composite" presStyleCnt="0"/>
      <dgm:spPr/>
    </dgm:pt>
    <dgm:pt modelId="{20F7C50C-18DF-4F9A-A276-99E4A36D3E32}" type="pres">
      <dgm:prSet presAssocID="{276982E1-48D1-48F4-8593-5C80AF0F6A3A}" presName="rect1" presStyleLbl="trAlignAcc1" presStyleIdx="1" presStyleCnt="8">
        <dgm:presLayoutVars>
          <dgm:bulletEnabled val="1"/>
        </dgm:presLayoutVars>
      </dgm:prSet>
      <dgm:spPr/>
    </dgm:pt>
    <dgm:pt modelId="{604C55BF-F416-4CFF-99C2-DD2C3C94D824}" type="pres">
      <dgm:prSet presAssocID="{276982E1-48D1-48F4-8593-5C80AF0F6A3A}" presName="rect2" presStyleLbl="fgImgPlace1" presStyleIdx="1" presStyleCnt="8"/>
      <dgm:spPr/>
    </dgm:pt>
    <dgm:pt modelId="{17C2EE42-DBE8-4561-A320-9AAB7F2F56EB}" type="pres">
      <dgm:prSet presAssocID="{6E02622F-AB85-45C3-A86E-5DF375D65EFA}" presName="sibTrans" presStyleCnt="0"/>
      <dgm:spPr/>
    </dgm:pt>
    <dgm:pt modelId="{5978E4B5-DAB2-465F-A2E1-2509FDAD972E}" type="pres">
      <dgm:prSet presAssocID="{2B130911-B39C-47AE-8F1E-7FA63EF5BF1B}" presName="composite" presStyleCnt="0"/>
      <dgm:spPr/>
    </dgm:pt>
    <dgm:pt modelId="{8FA0A576-6B11-4DCC-B17E-81A7277955AA}" type="pres">
      <dgm:prSet presAssocID="{2B130911-B39C-47AE-8F1E-7FA63EF5BF1B}" presName="rect1" presStyleLbl="trAlignAcc1" presStyleIdx="2" presStyleCnt="8">
        <dgm:presLayoutVars>
          <dgm:bulletEnabled val="1"/>
        </dgm:presLayoutVars>
      </dgm:prSet>
      <dgm:spPr/>
    </dgm:pt>
    <dgm:pt modelId="{F3F5B7BD-10C7-42AA-B3DF-C0DCE33A4126}" type="pres">
      <dgm:prSet presAssocID="{2B130911-B39C-47AE-8F1E-7FA63EF5BF1B}" presName="rect2" presStyleLbl="fgImgPlace1" presStyleIdx="2" presStyleCnt="8"/>
      <dgm:spPr/>
    </dgm:pt>
    <dgm:pt modelId="{45410B10-F4F9-4D6C-AAB6-F0542D13DAB6}" type="pres">
      <dgm:prSet presAssocID="{9EBECC9A-1EE7-4775-BCE9-5CE5FD5DD43F}" presName="sibTrans" presStyleCnt="0"/>
      <dgm:spPr/>
    </dgm:pt>
    <dgm:pt modelId="{4E29FF99-C4EC-4472-8DAB-A84FF368BC2A}" type="pres">
      <dgm:prSet presAssocID="{0B0C7CBC-813F-4210-B794-7304273E7AD9}" presName="composite" presStyleCnt="0"/>
      <dgm:spPr/>
    </dgm:pt>
    <dgm:pt modelId="{D39A81A0-513F-4F60-A4CF-E6352BA5F28B}" type="pres">
      <dgm:prSet presAssocID="{0B0C7CBC-813F-4210-B794-7304273E7AD9}" presName="rect1" presStyleLbl="trAlignAcc1" presStyleIdx="3" presStyleCnt="8">
        <dgm:presLayoutVars>
          <dgm:bulletEnabled val="1"/>
        </dgm:presLayoutVars>
      </dgm:prSet>
      <dgm:spPr/>
    </dgm:pt>
    <dgm:pt modelId="{F1D41318-6929-4175-A8FF-71E79473B7A6}" type="pres">
      <dgm:prSet presAssocID="{0B0C7CBC-813F-4210-B794-7304273E7AD9}" presName="rect2" presStyleLbl="fgImgPlace1" presStyleIdx="3" presStyleCnt="8"/>
      <dgm:spPr/>
    </dgm:pt>
    <dgm:pt modelId="{CB71EAAE-4AAA-4994-8BA9-FDD3830707B1}" type="pres">
      <dgm:prSet presAssocID="{93D81B04-E3F1-411F-AD86-206775FE957B}" presName="sibTrans" presStyleCnt="0"/>
      <dgm:spPr/>
    </dgm:pt>
    <dgm:pt modelId="{B5D5CAA4-8658-4C15-B654-0446FB3CDC8E}" type="pres">
      <dgm:prSet presAssocID="{B63A0177-697E-4C1D-A6F4-B395DDEF3229}" presName="composite" presStyleCnt="0"/>
      <dgm:spPr/>
    </dgm:pt>
    <dgm:pt modelId="{F8A506D8-FA5C-474A-8D9D-FB4AAD977E66}" type="pres">
      <dgm:prSet presAssocID="{B63A0177-697E-4C1D-A6F4-B395DDEF3229}" presName="rect1" presStyleLbl="trAlignAcc1" presStyleIdx="4" presStyleCnt="8">
        <dgm:presLayoutVars>
          <dgm:bulletEnabled val="1"/>
        </dgm:presLayoutVars>
      </dgm:prSet>
      <dgm:spPr/>
    </dgm:pt>
    <dgm:pt modelId="{C83AD391-5E3B-48CB-BCFA-99FBDB69CF63}" type="pres">
      <dgm:prSet presAssocID="{B63A0177-697E-4C1D-A6F4-B395DDEF3229}" presName="rect2" presStyleLbl="fgImgPlace1" presStyleIdx="4" presStyleCnt="8"/>
      <dgm:spPr/>
    </dgm:pt>
    <dgm:pt modelId="{DBD78474-831B-446A-B0E3-2565BCAB4DEB}" type="pres">
      <dgm:prSet presAssocID="{CD997D8F-BF98-445C-AA3F-0724B03343F4}" presName="sibTrans" presStyleCnt="0"/>
      <dgm:spPr/>
    </dgm:pt>
    <dgm:pt modelId="{ED83BB8C-159D-40D4-92AC-93FB3FF37A1D}" type="pres">
      <dgm:prSet presAssocID="{F790EC64-B81E-4498-9F16-9C0A83A3C690}" presName="composite" presStyleCnt="0"/>
      <dgm:spPr/>
    </dgm:pt>
    <dgm:pt modelId="{708A68E2-42CC-49A8-A2D0-D814386300AE}" type="pres">
      <dgm:prSet presAssocID="{F790EC64-B81E-4498-9F16-9C0A83A3C690}" presName="rect1" presStyleLbl="trAlignAcc1" presStyleIdx="5" presStyleCnt="8">
        <dgm:presLayoutVars>
          <dgm:bulletEnabled val="1"/>
        </dgm:presLayoutVars>
      </dgm:prSet>
      <dgm:spPr/>
    </dgm:pt>
    <dgm:pt modelId="{C9E1F3EB-D3DF-4C0B-AB6B-AF052A91E9C7}" type="pres">
      <dgm:prSet presAssocID="{F790EC64-B81E-4498-9F16-9C0A83A3C690}" presName="rect2" presStyleLbl="fgImgPlace1" presStyleIdx="5" presStyleCnt="8"/>
      <dgm:spPr/>
    </dgm:pt>
    <dgm:pt modelId="{9DC61E5D-A643-4F6E-A43C-A07D6E1EFCBC}" type="pres">
      <dgm:prSet presAssocID="{28845DC3-62DF-4BED-B640-CF1115AE11E0}" presName="sibTrans" presStyleCnt="0"/>
      <dgm:spPr/>
    </dgm:pt>
    <dgm:pt modelId="{FB3080C1-4CBF-49DF-A9D8-2C988024B306}" type="pres">
      <dgm:prSet presAssocID="{EF03F786-FE02-4643-B9D9-788546088C5C}" presName="composite" presStyleCnt="0"/>
      <dgm:spPr/>
    </dgm:pt>
    <dgm:pt modelId="{191F0984-86B7-4FAA-A098-10B45A3D28CE}" type="pres">
      <dgm:prSet presAssocID="{EF03F786-FE02-4643-B9D9-788546088C5C}" presName="rect1" presStyleLbl="trAlignAcc1" presStyleIdx="6" presStyleCnt="8">
        <dgm:presLayoutVars>
          <dgm:bulletEnabled val="1"/>
        </dgm:presLayoutVars>
      </dgm:prSet>
      <dgm:spPr/>
    </dgm:pt>
    <dgm:pt modelId="{59426A8F-B310-40C6-9ED6-14A42289BF93}" type="pres">
      <dgm:prSet presAssocID="{EF03F786-FE02-4643-B9D9-788546088C5C}" presName="rect2" presStyleLbl="fgImgPlace1" presStyleIdx="6" presStyleCnt="8"/>
      <dgm:spPr/>
    </dgm:pt>
    <dgm:pt modelId="{141A8293-66B6-439F-ADBC-778C17346693}" type="pres">
      <dgm:prSet presAssocID="{CB5CE51A-27E3-47A9-82FF-366FB7A0B19F}" presName="sibTrans" presStyleCnt="0"/>
      <dgm:spPr/>
    </dgm:pt>
    <dgm:pt modelId="{5A97521F-B9BD-49A3-ADB3-0CC67C619566}" type="pres">
      <dgm:prSet presAssocID="{8825CA34-468C-45C1-9791-8872D9E69FF5}" presName="composite" presStyleCnt="0"/>
      <dgm:spPr/>
    </dgm:pt>
    <dgm:pt modelId="{8743D0D2-7DBC-4EEC-965C-3ADB0F207163}" type="pres">
      <dgm:prSet presAssocID="{8825CA34-468C-45C1-9791-8872D9E69FF5}" presName="rect1" presStyleLbl="trAlignAcc1" presStyleIdx="7" presStyleCnt="8">
        <dgm:presLayoutVars>
          <dgm:bulletEnabled val="1"/>
        </dgm:presLayoutVars>
      </dgm:prSet>
      <dgm:spPr/>
    </dgm:pt>
    <dgm:pt modelId="{C81BC61C-358D-4365-98F4-10A63BCF1C62}" type="pres">
      <dgm:prSet presAssocID="{8825CA34-468C-45C1-9791-8872D9E69FF5}" presName="rect2" presStyleLbl="fgImgPlace1" presStyleIdx="7" presStyleCnt="8"/>
      <dgm:spPr/>
    </dgm:pt>
  </dgm:ptLst>
  <dgm:cxnLst>
    <dgm:cxn modelId="{FE3EBC08-AB38-45A8-A4A3-9C34CC060B27}" type="presOf" srcId="{50B3619E-EA72-4609-911F-5AC55E957A75}" destId="{8743D0D2-7DBC-4EEC-965C-3ADB0F207163}" srcOrd="0" destOrd="1" presId="urn:microsoft.com/office/officeart/2008/layout/PictureStrips"/>
    <dgm:cxn modelId="{2993FE0B-3B12-43FC-B1B8-5516F0B135E0}" type="presOf" srcId="{EF03F786-FE02-4643-B9D9-788546088C5C}" destId="{191F0984-86B7-4FAA-A098-10B45A3D28CE}" srcOrd="0" destOrd="0" presId="urn:microsoft.com/office/officeart/2008/layout/PictureStrips"/>
    <dgm:cxn modelId="{03C59C15-FDDF-4CE8-8FA0-2BFD93DC70DD}" type="presOf" srcId="{F790EC64-B81E-4498-9F16-9C0A83A3C690}" destId="{708A68E2-42CC-49A8-A2D0-D814386300AE}" srcOrd="0" destOrd="0" presId="urn:microsoft.com/office/officeart/2008/layout/PictureStrips"/>
    <dgm:cxn modelId="{A901CB1D-68B4-4223-95BA-F162AFC52BA1}" type="presOf" srcId="{A4E441C6-015B-4CD3-B09B-1AA03BAF28B8}" destId="{90A2A115-7146-491C-A4EF-EB1BA9468AD4}" srcOrd="0" destOrd="0" presId="urn:microsoft.com/office/officeart/2008/layout/PictureStrips"/>
    <dgm:cxn modelId="{AA2D151E-8F15-40E8-B22A-5EB86FB65E67}" srcId="{10AB3AA3-F394-49C4-878E-242C7758C93B}" destId="{2FCD48B4-BD99-44FB-80F0-5A1644EAA2CA}" srcOrd="0" destOrd="0" parTransId="{9788A503-B51B-4FCF-A836-A71FBC3F4677}" sibTransId="{7954077E-B944-4926-B070-95DC31E24FC0}"/>
    <dgm:cxn modelId="{81206A22-B94C-45F5-A170-E4AD9F2BA181}" srcId="{A4E441C6-015B-4CD3-B09B-1AA03BAF28B8}" destId="{F790EC64-B81E-4498-9F16-9C0A83A3C690}" srcOrd="5" destOrd="0" parTransId="{EA88BFC4-EF15-4E54-8AF2-7AF869EE0659}" sibTransId="{28845DC3-62DF-4BED-B640-CF1115AE11E0}"/>
    <dgm:cxn modelId="{E8FAD026-9655-4EA5-A828-FEDA8711746B}" type="presOf" srcId="{8825CA34-468C-45C1-9791-8872D9E69FF5}" destId="{8743D0D2-7DBC-4EEC-965C-3ADB0F207163}" srcOrd="0" destOrd="0" presId="urn:microsoft.com/office/officeart/2008/layout/PictureStrips"/>
    <dgm:cxn modelId="{7BE28E28-7EC6-4CE9-BDDE-58CE84C7163E}" srcId="{0B0C7CBC-813F-4210-B794-7304273E7AD9}" destId="{87EA6367-7794-46AF-B4FF-43D4D32E9804}" srcOrd="0" destOrd="0" parTransId="{F872D03F-FFDD-435E-B8F9-C23280659F77}" sibTransId="{D11D1B82-E8D2-4398-BD58-9FFD3801D073}"/>
    <dgm:cxn modelId="{2021D22C-076C-4536-86FE-83E7011B6104}" type="presOf" srcId="{2FCD48B4-BD99-44FB-80F0-5A1644EAA2CA}" destId="{E9602B9B-F843-4414-8B02-762AF29857FF}" srcOrd="0" destOrd="1" presId="urn:microsoft.com/office/officeart/2008/layout/PictureStrips"/>
    <dgm:cxn modelId="{E8A45E34-DBD7-4A30-B24A-5806FB53B5BC}" srcId="{8825CA34-468C-45C1-9791-8872D9E69FF5}" destId="{50B3619E-EA72-4609-911F-5AC55E957A75}" srcOrd="0" destOrd="0" parTransId="{1882344C-01BA-45EC-AD93-A46FED293758}" sibTransId="{202517CA-E46E-479D-A3A7-63B282EFD3BD}"/>
    <dgm:cxn modelId="{DE59BD43-DD5E-498B-8D20-7A7D2C69A1A6}" srcId="{276982E1-48D1-48F4-8593-5C80AF0F6A3A}" destId="{FEB0CE0B-A60D-48EC-8309-D143153F3E2B}" srcOrd="0" destOrd="0" parTransId="{81CF9E56-034A-43D2-B314-B35F79E6A632}" sibTransId="{6287CC01-5397-4079-95B0-F7B807C30802}"/>
    <dgm:cxn modelId="{CDCACE46-71EE-4146-9AA5-6AEE330D5228}" srcId="{2B130911-B39C-47AE-8F1E-7FA63EF5BF1B}" destId="{FB7170A8-B979-4070-849A-1A0CC39887CB}" srcOrd="0" destOrd="0" parTransId="{F35CA69D-FE90-4104-8719-C8308D9DC664}" sibTransId="{EA52CE8E-327D-439B-A861-0CEE7BB0F5A0}"/>
    <dgm:cxn modelId="{1E3F305D-46ED-45E8-A9E1-594B54895419}" srcId="{A4E441C6-015B-4CD3-B09B-1AA03BAF28B8}" destId="{0B0C7CBC-813F-4210-B794-7304273E7AD9}" srcOrd="3" destOrd="0" parTransId="{454CF56B-711F-4F95-ADED-6A2F2CC10B15}" sibTransId="{93D81B04-E3F1-411F-AD86-206775FE957B}"/>
    <dgm:cxn modelId="{6FE5A562-EF49-4563-8DF5-CB974D00B819}" type="presOf" srcId="{FEB0CE0B-A60D-48EC-8309-D143153F3E2B}" destId="{20F7C50C-18DF-4F9A-A276-99E4A36D3E32}" srcOrd="0" destOrd="1" presId="urn:microsoft.com/office/officeart/2008/layout/PictureStrips"/>
    <dgm:cxn modelId="{BFEBEF6B-7D63-493C-975E-7E9107F37719}" srcId="{A4E441C6-015B-4CD3-B09B-1AA03BAF28B8}" destId="{B63A0177-697E-4C1D-A6F4-B395DDEF3229}" srcOrd="4" destOrd="0" parTransId="{E74EBEF4-BEBF-4212-A935-DBA6A59EDCCB}" sibTransId="{CD997D8F-BF98-445C-AA3F-0724B03343F4}"/>
    <dgm:cxn modelId="{95CD076D-F05C-42D3-A213-BD8E7FB6B959}" type="presOf" srcId="{10AB3AA3-F394-49C4-878E-242C7758C93B}" destId="{E9602B9B-F843-4414-8B02-762AF29857FF}" srcOrd="0" destOrd="0" presId="urn:microsoft.com/office/officeart/2008/layout/PictureStrips"/>
    <dgm:cxn modelId="{93DAF775-5814-4A69-BB2A-FB424A9E2A7F}" type="presOf" srcId="{C78B8F29-E8A3-40F4-9938-9F3C21DFED4C}" destId="{708A68E2-42CC-49A8-A2D0-D814386300AE}" srcOrd="0" destOrd="1" presId="urn:microsoft.com/office/officeart/2008/layout/PictureStrips"/>
    <dgm:cxn modelId="{9F923C80-C226-4F07-A23B-D7CDA8D19A4F}" srcId="{A4E441C6-015B-4CD3-B09B-1AA03BAF28B8}" destId="{2B130911-B39C-47AE-8F1E-7FA63EF5BF1B}" srcOrd="2" destOrd="0" parTransId="{E6724AFC-99AA-45F1-8DBB-2348F8F415D9}" sibTransId="{9EBECC9A-1EE7-4775-BCE9-5CE5FD5DD43F}"/>
    <dgm:cxn modelId="{286F939B-0079-48FB-96FF-C1DDE9DC4017}" type="presOf" srcId="{713FE1A1-06F4-43AE-8C8C-2F3C83C9F298}" destId="{F8A506D8-FA5C-474A-8D9D-FB4AAD977E66}" srcOrd="0" destOrd="1" presId="urn:microsoft.com/office/officeart/2008/layout/PictureStrips"/>
    <dgm:cxn modelId="{C14DC79C-0402-4743-BC91-D191EC50E4D6}" type="presOf" srcId="{FB7170A8-B979-4070-849A-1A0CC39887CB}" destId="{8FA0A576-6B11-4DCC-B17E-81A7277955AA}" srcOrd="0" destOrd="1" presId="urn:microsoft.com/office/officeart/2008/layout/PictureStrips"/>
    <dgm:cxn modelId="{E473539E-595F-4643-8EB3-08E9F5E0EC4B}" type="presOf" srcId="{2B130911-B39C-47AE-8F1E-7FA63EF5BF1B}" destId="{8FA0A576-6B11-4DCC-B17E-81A7277955AA}" srcOrd="0" destOrd="0" presId="urn:microsoft.com/office/officeart/2008/layout/PictureStrips"/>
    <dgm:cxn modelId="{6C77919E-EE23-40CD-B2EB-B7C50F2D2FC8}" srcId="{B63A0177-697E-4C1D-A6F4-B395DDEF3229}" destId="{713FE1A1-06F4-43AE-8C8C-2F3C83C9F298}" srcOrd="0" destOrd="0" parTransId="{DE0528DB-0D4A-45DF-A0BF-F1283D93FFAD}" sibTransId="{9F0F31CE-AE63-4F20-9E59-2D9BDE6ED832}"/>
    <dgm:cxn modelId="{5181E29E-25C2-49B5-ACE6-74DCE336162E}" srcId="{A4E441C6-015B-4CD3-B09B-1AA03BAF28B8}" destId="{10AB3AA3-F394-49C4-878E-242C7758C93B}" srcOrd="0" destOrd="0" parTransId="{8CBBBD53-4458-435E-AB4D-70E2F14AF8A7}" sibTransId="{07D13E38-726B-4E34-9212-8AA5ED28A0B2}"/>
    <dgm:cxn modelId="{8C5612A2-B87F-4E34-9CCD-6F623427FA26}" type="presOf" srcId="{D1D386B7-CF6D-4598-BC59-97649460EFA4}" destId="{191F0984-86B7-4FAA-A098-10B45A3D28CE}" srcOrd="0" destOrd="1" presId="urn:microsoft.com/office/officeart/2008/layout/PictureStrips"/>
    <dgm:cxn modelId="{651C5CA6-28B1-40D1-8DAE-7EC9F6B92F45}" srcId="{F790EC64-B81E-4498-9F16-9C0A83A3C690}" destId="{C78B8F29-E8A3-40F4-9938-9F3C21DFED4C}" srcOrd="0" destOrd="0" parTransId="{93D2BB86-2D10-4F3B-B4E1-FE951A2C15AF}" sibTransId="{1E1F0686-C1FE-4F70-A83E-6D83AB3C31B8}"/>
    <dgm:cxn modelId="{AE63C9AA-C3B7-4E61-B5F2-9218B972ECAD}" type="presOf" srcId="{B63A0177-697E-4C1D-A6F4-B395DDEF3229}" destId="{F8A506D8-FA5C-474A-8D9D-FB4AAD977E66}" srcOrd="0" destOrd="0" presId="urn:microsoft.com/office/officeart/2008/layout/PictureStrips"/>
    <dgm:cxn modelId="{AFA1F4B9-1E08-47FF-AA62-2EEAAD41BFC3}" srcId="{EF03F786-FE02-4643-B9D9-788546088C5C}" destId="{D1D386B7-CF6D-4598-BC59-97649460EFA4}" srcOrd="0" destOrd="0" parTransId="{EFFF1314-2CC3-4440-A4F1-5D9F1DC2958E}" sibTransId="{FD1114F8-71E3-482C-A8C8-6DD13A003A83}"/>
    <dgm:cxn modelId="{11F258BB-58AE-40C2-ADD3-36DA111139C9}" type="presOf" srcId="{87EA6367-7794-46AF-B4FF-43D4D32E9804}" destId="{D39A81A0-513F-4F60-A4CF-E6352BA5F28B}" srcOrd="0" destOrd="1" presId="urn:microsoft.com/office/officeart/2008/layout/PictureStrips"/>
    <dgm:cxn modelId="{EEFB41CE-9D37-4A8B-BC26-6FF8E5031040}" srcId="{A4E441C6-015B-4CD3-B09B-1AA03BAF28B8}" destId="{276982E1-48D1-48F4-8593-5C80AF0F6A3A}" srcOrd="1" destOrd="0" parTransId="{7D82B31B-5834-4196-8E5B-8CB7C48CA06C}" sibTransId="{6E02622F-AB85-45C3-A86E-5DF375D65EFA}"/>
    <dgm:cxn modelId="{8C7606D3-4ED5-4FEF-B184-A93604CBEA5B}" type="presOf" srcId="{276982E1-48D1-48F4-8593-5C80AF0F6A3A}" destId="{20F7C50C-18DF-4F9A-A276-99E4A36D3E32}" srcOrd="0" destOrd="0" presId="urn:microsoft.com/office/officeart/2008/layout/PictureStrips"/>
    <dgm:cxn modelId="{831527DF-E5D8-4080-AC20-9DD6EBC78145}" srcId="{A4E441C6-015B-4CD3-B09B-1AA03BAF28B8}" destId="{8825CA34-468C-45C1-9791-8872D9E69FF5}" srcOrd="7" destOrd="0" parTransId="{9DE34456-A086-4F08-96F0-C53DCD1A4368}" sibTransId="{BE5DC44C-405D-401E-9139-85DFEA0F0DB1}"/>
    <dgm:cxn modelId="{4EADC2E9-4143-4FCC-AEFF-A901C21FAE8F}" srcId="{A4E441C6-015B-4CD3-B09B-1AA03BAF28B8}" destId="{EF03F786-FE02-4643-B9D9-788546088C5C}" srcOrd="6" destOrd="0" parTransId="{75D13A9C-A470-4DF5-9837-68F041DE2719}" sibTransId="{CB5CE51A-27E3-47A9-82FF-366FB7A0B19F}"/>
    <dgm:cxn modelId="{173D19F4-0A6C-4446-949E-5ED7C984D4CB}" type="presOf" srcId="{0B0C7CBC-813F-4210-B794-7304273E7AD9}" destId="{D39A81A0-513F-4F60-A4CF-E6352BA5F28B}" srcOrd="0" destOrd="0" presId="urn:microsoft.com/office/officeart/2008/layout/PictureStrips"/>
    <dgm:cxn modelId="{45CDC2E8-B431-4521-A4E0-CB85569F5AC1}" type="presParOf" srcId="{90A2A115-7146-491C-A4EF-EB1BA9468AD4}" destId="{3F1198E8-8F56-4837-A6AC-1C24AB0EF831}" srcOrd="0" destOrd="0" presId="urn:microsoft.com/office/officeart/2008/layout/PictureStrips"/>
    <dgm:cxn modelId="{396E55C2-768C-4931-AFFA-F9A24D49F608}" type="presParOf" srcId="{3F1198E8-8F56-4837-A6AC-1C24AB0EF831}" destId="{E9602B9B-F843-4414-8B02-762AF29857FF}" srcOrd="0" destOrd="0" presId="urn:microsoft.com/office/officeart/2008/layout/PictureStrips"/>
    <dgm:cxn modelId="{11A2577D-1210-499E-8B15-D2B6C48C6015}" type="presParOf" srcId="{3F1198E8-8F56-4837-A6AC-1C24AB0EF831}" destId="{5987C439-FDE5-4BEA-A13F-E70F5EF42C69}" srcOrd="1" destOrd="0" presId="urn:microsoft.com/office/officeart/2008/layout/PictureStrips"/>
    <dgm:cxn modelId="{1ABF3240-FD91-481B-91A9-392916A687EC}" type="presParOf" srcId="{90A2A115-7146-491C-A4EF-EB1BA9468AD4}" destId="{630E9CB4-281B-4AF1-9520-9A009DC46BE6}" srcOrd="1" destOrd="0" presId="urn:microsoft.com/office/officeart/2008/layout/PictureStrips"/>
    <dgm:cxn modelId="{496A4B7C-02B0-45BF-B3EF-2931C376E4BE}" type="presParOf" srcId="{90A2A115-7146-491C-A4EF-EB1BA9468AD4}" destId="{992DC33D-6A81-447F-A2A0-890F976FB5D0}" srcOrd="2" destOrd="0" presId="urn:microsoft.com/office/officeart/2008/layout/PictureStrips"/>
    <dgm:cxn modelId="{B23B87C4-5E16-4023-A8A7-AC2162925E35}" type="presParOf" srcId="{992DC33D-6A81-447F-A2A0-890F976FB5D0}" destId="{20F7C50C-18DF-4F9A-A276-99E4A36D3E32}" srcOrd="0" destOrd="0" presId="urn:microsoft.com/office/officeart/2008/layout/PictureStrips"/>
    <dgm:cxn modelId="{F9333C46-C7ED-49C4-A341-28724C474E69}" type="presParOf" srcId="{992DC33D-6A81-447F-A2A0-890F976FB5D0}" destId="{604C55BF-F416-4CFF-99C2-DD2C3C94D824}" srcOrd="1" destOrd="0" presId="urn:microsoft.com/office/officeart/2008/layout/PictureStrips"/>
    <dgm:cxn modelId="{9611ADF4-CABD-4073-BACC-A2D1C73D99F2}" type="presParOf" srcId="{90A2A115-7146-491C-A4EF-EB1BA9468AD4}" destId="{17C2EE42-DBE8-4561-A320-9AAB7F2F56EB}" srcOrd="3" destOrd="0" presId="urn:microsoft.com/office/officeart/2008/layout/PictureStrips"/>
    <dgm:cxn modelId="{E3594F0C-EB6B-4022-9DEA-A91676E70E9B}" type="presParOf" srcId="{90A2A115-7146-491C-A4EF-EB1BA9468AD4}" destId="{5978E4B5-DAB2-465F-A2E1-2509FDAD972E}" srcOrd="4" destOrd="0" presId="urn:microsoft.com/office/officeart/2008/layout/PictureStrips"/>
    <dgm:cxn modelId="{C61D88CF-C6BA-455A-BC90-1B9055D29537}" type="presParOf" srcId="{5978E4B5-DAB2-465F-A2E1-2509FDAD972E}" destId="{8FA0A576-6B11-4DCC-B17E-81A7277955AA}" srcOrd="0" destOrd="0" presId="urn:microsoft.com/office/officeart/2008/layout/PictureStrips"/>
    <dgm:cxn modelId="{D2B6811C-691A-4CAB-AE8A-9E670622776F}" type="presParOf" srcId="{5978E4B5-DAB2-465F-A2E1-2509FDAD972E}" destId="{F3F5B7BD-10C7-42AA-B3DF-C0DCE33A4126}" srcOrd="1" destOrd="0" presId="urn:microsoft.com/office/officeart/2008/layout/PictureStrips"/>
    <dgm:cxn modelId="{9EBBA429-3A28-4797-93EB-13A0810B29FD}" type="presParOf" srcId="{90A2A115-7146-491C-A4EF-EB1BA9468AD4}" destId="{45410B10-F4F9-4D6C-AAB6-F0542D13DAB6}" srcOrd="5" destOrd="0" presId="urn:microsoft.com/office/officeart/2008/layout/PictureStrips"/>
    <dgm:cxn modelId="{DBE615E3-3C1D-4C79-B145-8868E3B6F145}" type="presParOf" srcId="{90A2A115-7146-491C-A4EF-EB1BA9468AD4}" destId="{4E29FF99-C4EC-4472-8DAB-A84FF368BC2A}" srcOrd="6" destOrd="0" presId="urn:microsoft.com/office/officeart/2008/layout/PictureStrips"/>
    <dgm:cxn modelId="{E3D35165-3952-4909-8491-A8D4FB616FAC}" type="presParOf" srcId="{4E29FF99-C4EC-4472-8DAB-A84FF368BC2A}" destId="{D39A81A0-513F-4F60-A4CF-E6352BA5F28B}" srcOrd="0" destOrd="0" presId="urn:microsoft.com/office/officeart/2008/layout/PictureStrips"/>
    <dgm:cxn modelId="{447D12D2-4976-4EB7-9BC3-FBF065A670D8}" type="presParOf" srcId="{4E29FF99-C4EC-4472-8DAB-A84FF368BC2A}" destId="{F1D41318-6929-4175-A8FF-71E79473B7A6}" srcOrd="1" destOrd="0" presId="urn:microsoft.com/office/officeart/2008/layout/PictureStrips"/>
    <dgm:cxn modelId="{D2C2A8E2-1F8A-48DB-AFED-9B91D956C212}" type="presParOf" srcId="{90A2A115-7146-491C-A4EF-EB1BA9468AD4}" destId="{CB71EAAE-4AAA-4994-8BA9-FDD3830707B1}" srcOrd="7" destOrd="0" presId="urn:microsoft.com/office/officeart/2008/layout/PictureStrips"/>
    <dgm:cxn modelId="{89294478-E8A6-444A-8741-1734295C7AE5}" type="presParOf" srcId="{90A2A115-7146-491C-A4EF-EB1BA9468AD4}" destId="{B5D5CAA4-8658-4C15-B654-0446FB3CDC8E}" srcOrd="8" destOrd="0" presId="urn:microsoft.com/office/officeart/2008/layout/PictureStrips"/>
    <dgm:cxn modelId="{83F6692A-AF94-4467-928F-AF29A2C78A01}" type="presParOf" srcId="{B5D5CAA4-8658-4C15-B654-0446FB3CDC8E}" destId="{F8A506D8-FA5C-474A-8D9D-FB4AAD977E66}" srcOrd="0" destOrd="0" presId="urn:microsoft.com/office/officeart/2008/layout/PictureStrips"/>
    <dgm:cxn modelId="{15A1991B-5662-46B3-91C3-8045DF14BCF2}" type="presParOf" srcId="{B5D5CAA4-8658-4C15-B654-0446FB3CDC8E}" destId="{C83AD391-5E3B-48CB-BCFA-99FBDB69CF63}" srcOrd="1" destOrd="0" presId="urn:microsoft.com/office/officeart/2008/layout/PictureStrips"/>
    <dgm:cxn modelId="{9A058AFB-A59A-40BC-AFB1-210FF3EC6684}" type="presParOf" srcId="{90A2A115-7146-491C-A4EF-EB1BA9468AD4}" destId="{DBD78474-831B-446A-B0E3-2565BCAB4DEB}" srcOrd="9" destOrd="0" presId="urn:microsoft.com/office/officeart/2008/layout/PictureStrips"/>
    <dgm:cxn modelId="{2126E313-642C-4FBD-A0A1-046B3D34929A}" type="presParOf" srcId="{90A2A115-7146-491C-A4EF-EB1BA9468AD4}" destId="{ED83BB8C-159D-40D4-92AC-93FB3FF37A1D}" srcOrd="10" destOrd="0" presId="urn:microsoft.com/office/officeart/2008/layout/PictureStrips"/>
    <dgm:cxn modelId="{8DEB76C3-2F98-4AC2-98EA-D5F448DA1139}" type="presParOf" srcId="{ED83BB8C-159D-40D4-92AC-93FB3FF37A1D}" destId="{708A68E2-42CC-49A8-A2D0-D814386300AE}" srcOrd="0" destOrd="0" presId="urn:microsoft.com/office/officeart/2008/layout/PictureStrips"/>
    <dgm:cxn modelId="{CE8F0FCD-EB82-4571-ACA7-9C23C1835CBF}" type="presParOf" srcId="{ED83BB8C-159D-40D4-92AC-93FB3FF37A1D}" destId="{C9E1F3EB-D3DF-4C0B-AB6B-AF052A91E9C7}" srcOrd="1" destOrd="0" presId="urn:microsoft.com/office/officeart/2008/layout/PictureStrips"/>
    <dgm:cxn modelId="{29BBC413-1202-4A84-95F0-B471D8D3C68D}" type="presParOf" srcId="{90A2A115-7146-491C-A4EF-EB1BA9468AD4}" destId="{9DC61E5D-A643-4F6E-A43C-A07D6E1EFCBC}" srcOrd="11" destOrd="0" presId="urn:microsoft.com/office/officeart/2008/layout/PictureStrips"/>
    <dgm:cxn modelId="{90A33835-6676-4774-89E4-39DC90624C8F}" type="presParOf" srcId="{90A2A115-7146-491C-A4EF-EB1BA9468AD4}" destId="{FB3080C1-4CBF-49DF-A9D8-2C988024B306}" srcOrd="12" destOrd="0" presId="urn:microsoft.com/office/officeart/2008/layout/PictureStrips"/>
    <dgm:cxn modelId="{50675276-4CD1-44F2-9041-6BD8AAB207C4}" type="presParOf" srcId="{FB3080C1-4CBF-49DF-A9D8-2C988024B306}" destId="{191F0984-86B7-4FAA-A098-10B45A3D28CE}" srcOrd="0" destOrd="0" presId="urn:microsoft.com/office/officeart/2008/layout/PictureStrips"/>
    <dgm:cxn modelId="{526E0F73-4D21-4E51-A3BF-7942425DB673}" type="presParOf" srcId="{FB3080C1-4CBF-49DF-A9D8-2C988024B306}" destId="{59426A8F-B310-40C6-9ED6-14A42289BF93}" srcOrd="1" destOrd="0" presId="urn:microsoft.com/office/officeart/2008/layout/PictureStrips"/>
    <dgm:cxn modelId="{BA06B84D-A7B2-4BBE-9D9F-4CC3FF3F01B9}" type="presParOf" srcId="{90A2A115-7146-491C-A4EF-EB1BA9468AD4}" destId="{141A8293-66B6-439F-ADBC-778C17346693}" srcOrd="13" destOrd="0" presId="urn:microsoft.com/office/officeart/2008/layout/PictureStrips"/>
    <dgm:cxn modelId="{16490B19-587B-4C26-B0D5-106C89A106A7}" type="presParOf" srcId="{90A2A115-7146-491C-A4EF-EB1BA9468AD4}" destId="{5A97521F-B9BD-49A3-ADB3-0CC67C619566}" srcOrd="14" destOrd="0" presId="urn:microsoft.com/office/officeart/2008/layout/PictureStrips"/>
    <dgm:cxn modelId="{3CBA077E-4089-4A62-A572-6EA683FB972C}" type="presParOf" srcId="{5A97521F-B9BD-49A3-ADB3-0CC67C619566}" destId="{8743D0D2-7DBC-4EEC-965C-3ADB0F207163}" srcOrd="0" destOrd="0" presId="urn:microsoft.com/office/officeart/2008/layout/PictureStrips"/>
    <dgm:cxn modelId="{C76A274B-36F8-41A5-8CD8-31A4FF2B0E1B}" type="presParOf" srcId="{5A97521F-B9BD-49A3-ADB3-0CC67C619566}" destId="{C81BC61C-358D-4365-98F4-10A63BCF1C6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5A7F83F-5DD9-4599-8807-C02E7F05395E}" type="doc">
      <dgm:prSet loTypeId="urn:microsoft.com/office/officeart/2005/8/layout/hList6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IN"/>
        </a:p>
      </dgm:t>
    </dgm:pt>
    <dgm:pt modelId="{229AAA42-79EF-49C6-8D05-20EDCFEAEF05}">
      <dgm:prSet/>
      <dgm:spPr>
        <a:ln>
          <a:noFill/>
        </a:ln>
      </dgm:spPr>
      <dgm:t>
        <a:bodyPr/>
        <a:lstStyle/>
        <a:p>
          <a:r>
            <a:rPr lang="en-IN" dirty="0"/>
            <a:t>Threat Intelligence</a:t>
          </a:r>
        </a:p>
      </dgm:t>
    </dgm:pt>
    <dgm:pt modelId="{C7848F79-339D-4EC3-BA26-094B831C2306}" type="sibTrans" cxnId="{98D1318C-65F3-430B-AD81-D0C0C4D9640E}">
      <dgm:prSet/>
      <dgm:spPr/>
      <dgm:t>
        <a:bodyPr/>
        <a:lstStyle/>
        <a:p>
          <a:endParaRPr lang="en-IN"/>
        </a:p>
      </dgm:t>
    </dgm:pt>
    <dgm:pt modelId="{4AFFC0B2-EA84-45B5-A585-EF8F17633D27}" type="parTrans" cxnId="{98D1318C-65F3-430B-AD81-D0C0C4D9640E}">
      <dgm:prSet/>
      <dgm:spPr/>
      <dgm:t>
        <a:bodyPr/>
        <a:lstStyle/>
        <a:p>
          <a:endParaRPr lang="en-IN"/>
        </a:p>
      </dgm:t>
    </dgm:pt>
    <dgm:pt modelId="{5BA45454-AD1D-4258-BC96-092FA58A9E8F}">
      <dgm:prSet/>
      <dgm:spPr/>
      <dgm:t>
        <a:bodyPr/>
        <a:lstStyle/>
        <a:p>
          <a:r>
            <a:rPr lang="en-IN" dirty="0"/>
            <a:t>URL Classification</a:t>
          </a:r>
        </a:p>
      </dgm:t>
    </dgm:pt>
    <dgm:pt modelId="{5938AA07-F029-479F-A016-C4E03F865BE0}" type="parTrans" cxnId="{D5330781-23A1-48AD-901D-091B4E89008C}">
      <dgm:prSet/>
      <dgm:spPr/>
      <dgm:t>
        <a:bodyPr/>
        <a:lstStyle/>
        <a:p>
          <a:endParaRPr lang="en-IN"/>
        </a:p>
      </dgm:t>
    </dgm:pt>
    <dgm:pt modelId="{5EE047FC-5EA3-4BA2-A94E-F8986A9F4874}" type="sibTrans" cxnId="{D5330781-23A1-48AD-901D-091B4E89008C}">
      <dgm:prSet/>
      <dgm:spPr/>
      <dgm:t>
        <a:bodyPr/>
        <a:lstStyle/>
        <a:p>
          <a:endParaRPr lang="en-IN"/>
        </a:p>
      </dgm:t>
    </dgm:pt>
    <dgm:pt modelId="{6FB8E40A-24A5-4E10-8172-A6D5C59B9526}">
      <dgm:prSet/>
      <dgm:spPr/>
      <dgm:t>
        <a:bodyPr/>
        <a:lstStyle/>
        <a:p>
          <a:r>
            <a:rPr lang="en-IN" dirty="0"/>
            <a:t>Application Identification</a:t>
          </a:r>
        </a:p>
      </dgm:t>
    </dgm:pt>
    <dgm:pt modelId="{A31672E7-67C2-4078-A2EA-BFE324F32BF4}" type="parTrans" cxnId="{4A095856-FEA6-42FE-938A-DA9C5AABBAFB}">
      <dgm:prSet/>
      <dgm:spPr/>
      <dgm:t>
        <a:bodyPr/>
        <a:lstStyle/>
        <a:p>
          <a:endParaRPr lang="en-IN"/>
        </a:p>
      </dgm:t>
    </dgm:pt>
    <dgm:pt modelId="{153E4B2A-A6A0-4845-BC93-2CB13555DE13}" type="sibTrans" cxnId="{4A095856-FEA6-42FE-938A-DA9C5AABBAFB}">
      <dgm:prSet/>
      <dgm:spPr/>
      <dgm:t>
        <a:bodyPr/>
        <a:lstStyle/>
        <a:p>
          <a:endParaRPr lang="en-IN"/>
        </a:p>
      </dgm:t>
    </dgm:pt>
    <dgm:pt modelId="{9FC0F9E4-B401-486D-93AC-E9EF7F050945}">
      <dgm:prSet/>
      <dgm:spPr/>
      <dgm:t>
        <a:bodyPr/>
        <a:lstStyle/>
        <a:p>
          <a:r>
            <a:rPr lang="en-IN" dirty="0"/>
            <a:t>Image Analysis AI Feed</a:t>
          </a:r>
        </a:p>
      </dgm:t>
    </dgm:pt>
    <dgm:pt modelId="{6C89C7B0-A270-4835-ADD9-EA54FB3676C5}" type="parTrans" cxnId="{23BB7638-4C96-4BD1-95A0-C8B0829F8138}">
      <dgm:prSet/>
      <dgm:spPr/>
      <dgm:t>
        <a:bodyPr/>
        <a:lstStyle/>
        <a:p>
          <a:endParaRPr lang="en-IN"/>
        </a:p>
      </dgm:t>
    </dgm:pt>
    <dgm:pt modelId="{E20BDD67-989A-4375-9967-177A3FDD7E2C}" type="sibTrans" cxnId="{23BB7638-4C96-4BD1-95A0-C8B0829F8138}">
      <dgm:prSet/>
      <dgm:spPr/>
      <dgm:t>
        <a:bodyPr/>
        <a:lstStyle/>
        <a:p>
          <a:endParaRPr lang="en-IN"/>
        </a:p>
      </dgm:t>
    </dgm:pt>
    <dgm:pt modelId="{041AD464-673F-4923-A199-E001773C6920}">
      <dgm:prSet/>
      <dgm:spPr/>
      <dgm:t>
        <a:bodyPr/>
        <a:lstStyle/>
        <a:p>
          <a:r>
            <a:rPr lang="en-IN" dirty="0"/>
            <a:t>Content Fingerprints</a:t>
          </a:r>
        </a:p>
      </dgm:t>
    </dgm:pt>
    <dgm:pt modelId="{39600EBC-8C06-442D-9E2A-F843E27BFD49}" type="parTrans" cxnId="{2DE3EBA8-FB15-4BF9-B799-375A98D0A950}">
      <dgm:prSet/>
      <dgm:spPr/>
      <dgm:t>
        <a:bodyPr/>
        <a:lstStyle/>
        <a:p>
          <a:endParaRPr lang="en-IN"/>
        </a:p>
      </dgm:t>
    </dgm:pt>
    <dgm:pt modelId="{1CE9CB6E-CA3B-4329-95F1-3D41AB537849}" type="sibTrans" cxnId="{2DE3EBA8-FB15-4BF9-B799-375A98D0A950}">
      <dgm:prSet/>
      <dgm:spPr/>
      <dgm:t>
        <a:bodyPr/>
        <a:lstStyle/>
        <a:p>
          <a:endParaRPr lang="en-IN"/>
        </a:p>
      </dgm:t>
    </dgm:pt>
    <dgm:pt modelId="{35BD27EE-220F-4C2C-A70A-699B3CAFB8E7}">
      <dgm:prSet/>
      <dgm:spPr/>
      <dgm:t>
        <a:bodyPr/>
        <a:lstStyle/>
        <a:p>
          <a:r>
            <a:rPr lang="en-IN" dirty="0"/>
            <a:t>Malware Signatures</a:t>
          </a:r>
        </a:p>
      </dgm:t>
    </dgm:pt>
    <dgm:pt modelId="{C281D784-39DC-46D7-BC55-09D3F203E7A2}" type="parTrans" cxnId="{A15ED764-0332-4C66-8E5D-AA908694076A}">
      <dgm:prSet/>
      <dgm:spPr/>
      <dgm:t>
        <a:bodyPr/>
        <a:lstStyle/>
        <a:p>
          <a:endParaRPr lang="en-IN"/>
        </a:p>
      </dgm:t>
    </dgm:pt>
    <dgm:pt modelId="{10355267-CDBA-43DC-9597-90FEAB0445EB}" type="sibTrans" cxnId="{A15ED764-0332-4C66-8E5D-AA908694076A}">
      <dgm:prSet/>
      <dgm:spPr/>
      <dgm:t>
        <a:bodyPr/>
        <a:lstStyle/>
        <a:p>
          <a:endParaRPr lang="en-IN"/>
        </a:p>
      </dgm:t>
    </dgm:pt>
    <dgm:pt modelId="{5695CE25-503C-4F90-8C21-5CCE0172122D}">
      <dgm:prSet/>
      <dgm:spPr/>
      <dgm:t>
        <a:bodyPr/>
        <a:lstStyle/>
        <a:p>
          <a:r>
            <a:rPr lang="en-IN" dirty="0"/>
            <a:t>Geo‑Location</a:t>
          </a:r>
        </a:p>
      </dgm:t>
    </dgm:pt>
    <dgm:pt modelId="{550E0495-05EA-4AE7-B459-9787BFD1B4F4}" type="parTrans" cxnId="{11707FA1-EECC-454B-BDE7-61B34B511B44}">
      <dgm:prSet/>
      <dgm:spPr/>
      <dgm:t>
        <a:bodyPr/>
        <a:lstStyle/>
        <a:p>
          <a:endParaRPr lang="en-IN"/>
        </a:p>
      </dgm:t>
    </dgm:pt>
    <dgm:pt modelId="{75D5EE7D-6757-46CA-B470-E5CB88F708A9}" type="sibTrans" cxnId="{11707FA1-EECC-454B-BDE7-61B34B511B44}">
      <dgm:prSet/>
      <dgm:spPr/>
      <dgm:t>
        <a:bodyPr/>
        <a:lstStyle/>
        <a:p>
          <a:endParaRPr lang="en-IN"/>
        </a:p>
      </dgm:t>
    </dgm:pt>
    <dgm:pt modelId="{BC73E49D-196E-4A1A-8BD1-A1B58EDB2E75}">
      <dgm:prSet/>
      <dgm:spPr/>
      <dgm:t>
        <a:bodyPr/>
        <a:lstStyle/>
        <a:p>
          <a:r>
            <a:rPr lang="en-IN" dirty="0"/>
            <a:t>SSL Updates</a:t>
          </a:r>
        </a:p>
      </dgm:t>
    </dgm:pt>
    <dgm:pt modelId="{F871035A-95DA-4447-8F10-E3256292F4D3}" type="parTrans" cxnId="{0ED9DFD6-E621-46C5-8642-0858C96435B2}">
      <dgm:prSet/>
      <dgm:spPr/>
      <dgm:t>
        <a:bodyPr/>
        <a:lstStyle/>
        <a:p>
          <a:endParaRPr lang="en-IN"/>
        </a:p>
      </dgm:t>
    </dgm:pt>
    <dgm:pt modelId="{9766F13C-061D-4BA2-B431-6D13F20D96FD}" type="sibTrans" cxnId="{0ED9DFD6-E621-46C5-8642-0858C96435B2}">
      <dgm:prSet/>
      <dgm:spPr/>
      <dgm:t>
        <a:bodyPr/>
        <a:lstStyle/>
        <a:p>
          <a:endParaRPr lang="en-IN"/>
        </a:p>
      </dgm:t>
    </dgm:pt>
    <dgm:pt modelId="{BBE4BF54-3186-4851-AAF2-888BEB8C62D1}" type="pres">
      <dgm:prSet presAssocID="{C5A7F83F-5DD9-4599-8807-C02E7F05395E}" presName="Name0" presStyleCnt="0">
        <dgm:presLayoutVars>
          <dgm:dir/>
          <dgm:resizeHandles val="exact"/>
        </dgm:presLayoutVars>
      </dgm:prSet>
      <dgm:spPr/>
    </dgm:pt>
    <dgm:pt modelId="{7F7CA8F5-53F7-462B-A6F0-41A898739F96}" type="pres">
      <dgm:prSet presAssocID="{229AAA42-79EF-49C6-8D05-20EDCFEAEF05}" presName="node" presStyleLbl="node1" presStyleIdx="0" presStyleCnt="8">
        <dgm:presLayoutVars>
          <dgm:bulletEnabled val="1"/>
        </dgm:presLayoutVars>
      </dgm:prSet>
      <dgm:spPr/>
    </dgm:pt>
    <dgm:pt modelId="{DA282C20-F277-4257-BB08-E89C0E1222DD}" type="pres">
      <dgm:prSet presAssocID="{C7848F79-339D-4EC3-BA26-094B831C2306}" presName="sibTrans" presStyleCnt="0"/>
      <dgm:spPr/>
    </dgm:pt>
    <dgm:pt modelId="{CF0CA6DB-EFEF-401C-B06F-17851C83F954}" type="pres">
      <dgm:prSet presAssocID="{5BA45454-AD1D-4258-BC96-092FA58A9E8F}" presName="node" presStyleLbl="node1" presStyleIdx="1" presStyleCnt="8">
        <dgm:presLayoutVars>
          <dgm:bulletEnabled val="1"/>
        </dgm:presLayoutVars>
      </dgm:prSet>
      <dgm:spPr/>
    </dgm:pt>
    <dgm:pt modelId="{C673EB9F-33AC-474F-8750-DFE64B824BB2}" type="pres">
      <dgm:prSet presAssocID="{5EE047FC-5EA3-4BA2-A94E-F8986A9F4874}" presName="sibTrans" presStyleCnt="0"/>
      <dgm:spPr/>
    </dgm:pt>
    <dgm:pt modelId="{930388CC-B445-4DD9-852D-A764C5B141BC}" type="pres">
      <dgm:prSet presAssocID="{6FB8E40A-24A5-4E10-8172-A6D5C59B9526}" presName="node" presStyleLbl="node1" presStyleIdx="2" presStyleCnt="8">
        <dgm:presLayoutVars>
          <dgm:bulletEnabled val="1"/>
        </dgm:presLayoutVars>
      </dgm:prSet>
      <dgm:spPr/>
    </dgm:pt>
    <dgm:pt modelId="{2DD67670-8444-407C-B1AD-58F9E41F811E}" type="pres">
      <dgm:prSet presAssocID="{153E4B2A-A6A0-4845-BC93-2CB13555DE13}" presName="sibTrans" presStyleCnt="0"/>
      <dgm:spPr/>
    </dgm:pt>
    <dgm:pt modelId="{9B477998-8F67-4FBB-B49D-0D6A7F63E8D9}" type="pres">
      <dgm:prSet presAssocID="{9FC0F9E4-B401-486D-93AC-E9EF7F050945}" presName="node" presStyleLbl="node1" presStyleIdx="3" presStyleCnt="8">
        <dgm:presLayoutVars>
          <dgm:bulletEnabled val="1"/>
        </dgm:presLayoutVars>
      </dgm:prSet>
      <dgm:spPr/>
    </dgm:pt>
    <dgm:pt modelId="{42FCBC6B-C53F-4EEA-9AAF-0ABAEBB01E9F}" type="pres">
      <dgm:prSet presAssocID="{E20BDD67-989A-4375-9967-177A3FDD7E2C}" presName="sibTrans" presStyleCnt="0"/>
      <dgm:spPr/>
    </dgm:pt>
    <dgm:pt modelId="{D81CBBA8-5BDD-4B17-8909-B47C3DF6D921}" type="pres">
      <dgm:prSet presAssocID="{041AD464-673F-4923-A199-E001773C6920}" presName="node" presStyleLbl="node1" presStyleIdx="4" presStyleCnt="8">
        <dgm:presLayoutVars>
          <dgm:bulletEnabled val="1"/>
        </dgm:presLayoutVars>
      </dgm:prSet>
      <dgm:spPr/>
    </dgm:pt>
    <dgm:pt modelId="{1F70A2A4-16B3-42BC-8DA8-CCEB81D58F08}" type="pres">
      <dgm:prSet presAssocID="{1CE9CB6E-CA3B-4329-95F1-3D41AB537849}" presName="sibTrans" presStyleCnt="0"/>
      <dgm:spPr/>
    </dgm:pt>
    <dgm:pt modelId="{87662C9B-39A0-426B-90B6-2CC5AC2BEA49}" type="pres">
      <dgm:prSet presAssocID="{35BD27EE-220F-4C2C-A70A-699B3CAFB8E7}" presName="node" presStyleLbl="node1" presStyleIdx="5" presStyleCnt="8">
        <dgm:presLayoutVars>
          <dgm:bulletEnabled val="1"/>
        </dgm:presLayoutVars>
      </dgm:prSet>
      <dgm:spPr/>
    </dgm:pt>
    <dgm:pt modelId="{3B6021B9-CB26-40F8-84F1-22E7D191655F}" type="pres">
      <dgm:prSet presAssocID="{10355267-CDBA-43DC-9597-90FEAB0445EB}" presName="sibTrans" presStyleCnt="0"/>
      <dgm:spPr/>
    </dgm:pt>
    <dgm:pt modelId="{AA45457A-8155-47D1-82CF-FA6B4A741737}" type="pres">
      <dgm:prSet presAssocID="{5695CE25-503C-4F90-8C21-5CCE0172122D}" presName="node" presStyleLbl="node1" presStyleIdx="6" presStyleCnt="8">
        <dgm:presLayoutVars>
          <dgm:bulletEnabled val="1"/>
        </dgm:presLayoutVars>
      </dgm:prSet>
      <dgm:spPr/>
    </dgm:pt>
    <dgm:pt modelId="{9405AB4F-FF15-4077-8948-0BFC5CB90076}" type="pres">
      <dgm:prSet presAssocID="{75D5EE7D-6757-46CA-B470-E5CB88F708A9}" presName="sibTrans" presStyleCnt="0"/>
      <dgm:spPr/>
    </dgm:pt>
    <dgm:pt modelId="{A2593E1B-9F23-41BB-93E5-BE06FBFEA389}" type="pres">
      <dgm:prSet presAssocID="{BC73E49D-196E-4A1A-8BD1-A1B58EDB2E75}" presName="node" presStyleLbl="node1" presStyleIdx="7" presStyleCnt="8">
        <dgm:presLayoutVars>
          <dgm:bulletEnabled val="1"/>
        </dgm:presLayoutVars>
      </dgm:prSet>
      <dgm:spPr/>
    </dgm:pt>
  </dgm:ptLst>
  <dgm:cxnLst>
    <dgm:cxn modelId="{C9D90E08-5826-4598-8580-FA3D78E3E979}" type="presOf" srcId="{5695CE25-503C-4F90-8C21-5CCE0172122D}" destId="{AA45457A-8155-47D1-82CF-FA6B4A741737}" srcOrd="0" destOrd="0" presId="urn:microsoft.com/office/officeart/2005/8/layout/hList6"/>
    <dgm:cxn modelId="{72B39524-72D4-4388-A195-061CFDDE1C03}" type="presOf" srcId="{5BA45454-AD1D-4258-BC96-092FA58A9E8F}" destId="{CF0CA6DB-EFEF-401C-B06F-17851C83F954}" srcOrd="0" destOrd="0" presId="urn:microsoft.com/office/officeart/2005/8/layout/hList6"/>
    <dgm:cxn modelId="{4BFCA529-C9D2-448A-9C7A-28E995F68D81}" type="presOf" srcId="{35BD27EE-220F-4C2C-A70A-699B3CAFB8E7}" destId="{87662C9B-39A0-426B-90B6-2CC5AC2BEA49}" srcOrd="0" destOrd="0" presId="urn:microsoft.com/office/officeart/2005/8/layout/hList6"/>
    <dgm:cxn modelId="{23BB7638-4C96-4BD1-95A0-C8B0829F8138}" srcId="{C5A7F83F-5DD9-4599-8807-C02E7F05395E}" destId="{9FC0F9E4-B401-486D-93AC-E9EF7F050945}" srcOrd="3" destOrd="0" parTransId="{6C89C7B0-A270-4835-ADD9-EA54FB3676C5}" sibTransId="{E20BDD67-989A-4375-9967-177A3FDD7E2C}"/>
    <dgm:cxn modelId="{A0B03941-EFF9-4C84-B2F9-A1CDAE6DDB41}" type="presOf" srcId="{C5A7F83F-5DD9-4599-8807-C02E7F05395E}" destId="{BBE4BF54-3186-4851-AAF2-888BEB8C62D1}" srcOrd="0" destOrd="0" presId="urn:microsoft.com/office/officeart/2005/8/layout/hList6"/>
    <dgm:cxn modelId="{4A095856-FEA6-42FE-938A-DA9C5AABBAFB}" srcId="{C5A7F83F-5DD9-4599-8807-C02E7F05395E}" destId="{6FB8E40A-24A5-4E10-8172-A6D5C59B9526}" srcOrd="2" destOrd="0" parTransId="{A31672E7-67C2-4078-A2EA-BFE324F32BF4}" sibTransId="{153E4B2A-A6A0-4845-BC93-2CB13555DE13}"/>
    <dgm:cxn modelId="{A15ED764-0332-4C66-8E5D-AA908694076A}" srcId="{C5A7F83F-5DD9-4599-8807-C02E7F05395E}" destId="{35BD27EE-220F-4C2C-A70A-699B3CAFB8E7}" srcOrd="5" destOrd="0" parTransId="{C281D784-39DC-46D7-BC55-09D3F203E7A2}" sibTransId="{10355267-CDBA-43DC-9597-90FEAB0445EB}"/>
    <dgm:cxn modelId="{BAF78176-E80B-43A4-9AEF-91CD9D9E1F7F}" type="presOf" srcId="{9FC0F9E4-B401-486D-93AC-E9EF7F050945}" destId="{9B477998-8F67-4FBB-B49D-0D6A7F63E8D9}" srcOrd="0" destOrd="0" presId="urn:microsoft.com/office/officeart/2005/8/layout/hList6"/>
    <dgm:cxn modelId="{D5330781-23A1-48AD-901D-091B4E89008C}" srcId="{C5A7F83F-5DD9-4599-8807-C02E7F05395E}" destId="{5BA45454-AD1D-4258-BC96-092FA58A9E8F}" srcOrd="1" destOrd="0" parTransId="{5938AA07-F029-479F-A016-C4E03F865BE0}" sibTransId="{5EE047FC-5EA3-4BA2-A94E-F8986A9F4874}"/>
    <dgm:cxn modelId="{98D1318C-65F3-430B-AD81-D0C0C4D9640E}" srcId="{C5A7F83F-5DD9-4599-8807-C02E7F05395E}" destId="{229AAA42-79EF-49C6-8D05-20EDCFEAEF05}" srcOrd="0" destOrd="0" parTransId="{4AFFC0B2-EA84-45B5-A585-EF8F17633D27}" sibTransId="{C7848F79-339D-4EC3-BA26-094B831C2306}"/>
    <dgm:cxn modelId="{28EA1C8F-AA2B-4E75-8A03-C23B166160DB}" type="presOf" srcId="{229AAA42-79EF-49C6-8D05-20EDCFEAEF05}" destId="{7F7CA8F5-53F7-462B-A6F0-41A898739F96}" srcOrd="0" destOrd="0" presId="urn:microsoft.com/office/officeart/2005/8/layout/hList6"/>
    <dgm:cxn modelId="{B0C17D99-1E70-44AC-BF4C-4A213CC6A15B}" type="presOf" srcId="{6FB8E40A-24A5-4E10-8172-A6D5C59B9526}" destId="{930388CC-B445-4DD9-852D-A764C5B141BC}" srcOrd="0" destOrd="0" presId="urn:microsoft.com/office/officeart/2005/8/layout/hList6"/>
    <dgm:cxn modelId="{11707FA1-EECC-454B-BDE7-61B34B511B44}" srcId="{C5A7F83F-5DD9-4599-8807-C02E7F05395E}" destId="{5695CE25-503C-4F90-8C21-5CCE0172122D}" srcOrd="6" destOrd="0" parTransId="{550E0495-05EA-4AE7-B459-9787BFD1B4F4}" sibTransId="{75D5EE7D-6757-46CA-B470-E5CB88F708A9}"/>
    <dgm:cxn modelId="{2DE3EBA8-FB15-4BF9-B799-375A98D0A950}" srcId="{C5A7F83F-5DD9-4599-8807-C02E7F05395E}" destId="{041AD464-673F-4923-A199-E001773C6920}" srcOrd="4" destOrd="0" parTransId="{39600EBC-8C06-442D-9E2A-F843E27BFD49}" sibTransId="{1CE9CB6E-CA3B-4329-95F1-3D41AB537849}"/>
    <dgm:cxn modelId="{AD983FD4-7ED1-4DF5-AEA4-1B973CC50B62}" type="presOf" srcId="{041AD464-673F-4923-A199-E001773C6920}" destId="{D81CBBA8-5BDD-4B17-8909-B47C3DF6D921}" srcOrd="0" destOrd="0" presId="urn:microsoft.com/office/officeart/2005/8/layout/hList6"/>
    <dgm:cxn modelId="{0ED9DFD6-E621-46C5-8642-0858C96435B2}" srcId="{C5A7F83F-5DD9-4599-8807-C02E7F05395E}" destId="{BC73E49D-196E-4A1A-8BD1-A1B58EDB2E75}" srcOrd="7" destOrd="0" parTransId="{F871035A-95DA-4447-8F10-E3256292F4D3}" sibTransId="{9766F13C-061D-4BA2-B431-6D13F20D96FD}"/>
    <dgm:cxn modelId="{8A889EFE-3B10-4F21-87C3-77938ED314F9}" type="presOf" srcId="{BC73E49D-196E-4A1A-8BD1-A1B58EDB2E75}" destId="{A2593E1B-9F23-41BB-93E5-BE06FBFEA389}" srcOrd="0" destOrd="0" presId="urn:microsoft.com/office/officeart/2005/8/layout/hList6"/>
    <dgm:cxn modelId="{8658E1EC-2A3D-4499-A928-34D92C959A4C}" type="presParOf" srcId="{BBE4BF54-3186-4851-AAF2-888BEB8C62D1}" destId="{7F7CA8F5-53F7-462B-A6F0-41A898739F96}" srcOrd="0" destOrd="0" presId="urn:microsoft.com/office/officeart/2005/8/layout/hList6"/>
    <dgm:cxn modelId="{2FDF17D7-031C-4642-8311-F907D1EB6C8E}" type="presParOf" srcId="{BBE4BF54-3186-4851-AAF2-888BEB8C62D1}" destId="{DA282C20-F277-4257-BB08-E89C0E1222DD}" srcOrd="1" destOrd="0" presId="urn:microsoft.com/office/officeart/2005/8/layout/hList6"/>
    <dgm:cxn modelId="{DC616431-736D-4FF3-BBF9-9C2B67F21B09}" type="presParOf" srcId="{BBE4BF54-3186-4851-AAF2-888BEB8C62D1}" destId="{CF0CA6DB-EFEF-401C-B06F-17851C83F954}" srcOrd="2" destOrd="0" presId="urn:microsoft.com/office/officeart/2005/8/layout/hList6"/>
    <dgm:cxn modelId="{1CD890FE-BA1D-4A55-B9AF-61225B9DE180}" type="presParOf" srcId="{BBE4BF54-3186-4851-AAF2-888BEB8C62D1}" destId="{C673EB9F-33AC-474F-8750-DFE64B824BB2}" srcOrd="3" destOrd="0" presId="urn:microsoft.com/office/officeart/2005/8/layout/hList6"/>
    <dgm:cxn modelId="{13B5F107-ADAD-4E3D-BC32-8F2E677A6C27}" type="presParOf" srcId="{BBE4BF54-3186-4851-AAF2-888BEB8C62D1}" destId="{930388CC-B445-4DD9-852D-A764C5B141BC}" srcOrd="4" destOrd="0" presId="urn:microsoft.com/office/officeart/2005/8/layout/hList6"/>
    <dgm:cxn modelId="{2D6D6EA4-5011-430F-A6A6-83ADE69B15F7}" type="presParOf" srcId="{BBE4BF54-3186-4851-AAF2-888BEB8C62D1}" destId="{2DD67670-8444-407C-B1AD-58F9E41F811E}" srcOrd="5" destOrd="0" presId="urn:microsoft.com/office/officeart/2005/8/layout/hList6"/>
    <dgm:cxn modelId="{1BDF6AD9-0EB7-4728-9946-848E9B2B87B3}" type="presParOf" srcId="{BBE4BF54-3186-4851-AAF2-888BEB8C62D1}" destId="{9B477998-8F67-4FBB-B49D-0D6A7F63E8D9}" srcOrd="6" destOrd="0" presId="urn:microsoft.com/office/officeart/2005/8/layout/hList6"/>
    <dgm:cxn modelId="{ED72A57D-290D-4729-B7C7-CA102C0B2AD6}" type="presParOf" srcId="{BBE4BF54-3186-4851-AAF2-888BEB8C62D1}" destId="{42FCBC6B-C53F-4EEA-9AAF-0ABAEBB01E9F}" srcOrd="7" destOrd="0" presId="urn:microsoft.com/office/officeart/2005/8/layout/hList6"/>
    <dgm:cxn modelId="{AA779C57-1735-471C-B56D-EAAECB1FECDE}" type="presParOf" srcId="{BBE4BF54-3186-4851-AAF2-888BEB8C62D1}" destId="{D81CBBA8-5BDD-4B17-8909-B47C3DF6D921}" srcOrd="8" destOrd="0" presId="urn:microsoft.com/office/officeart/2005/8/layout/hList6"/>
    <dgm:cxn modelId="{E973F9C3-AADA-4784-B19D-2A8087FCFB1A}" type="presParOf" srcId="{BBE4BF54-3186-4851-AAF2-888BEB8C62D1}" destId="{1F70A2A4-16B3-42BC-8DA8-CCEB81D58F08}" srcOrd="9" destOrd="0" presId="urn:microsoft.com/office/officeart/2005/8/layout/hList6"/>
    <dgm:cxn modelId="{952769A0-B1E6-4C02-BFC2-0B2592814EE5}" type="presParOf" srcId="{BBE4BF54-3186-4851-AAF2-888BEB8C62D1}" destId="{87662C9B-39A0-426B-90B6-2CC5AC2BEA49}" srcOrd="10" destOrd="0" presId="urn:microsoft.com/office/officeart/2005/8/layout/hList6"/>
    <dgm:cxn modelId="{3755AAE8-26FD-45F0-AED2-4A6509398BE4}" type="presParOf" srcId="{BBE4BF54-3186-4851-AAF2-888BEB8C62D1}" destId="{3B6021B9-CB26-40F8-84F1-22E7D191655F}" srcOrd="11" destOrd="0" presId="urn:microsoft.com/office/officeart/2005/8/layout/hList6"/>
    <dgm:cxn modelId="{A7726609-2934-4A5E-8584-2674C1244C77}" type="presParOf" srcId="{BBE4BF54-3186-4851-AAF2-888BEB8C62D1}" destId="{AA45457A-8155-47D1-82CF-FA6B4A741737}" srcOrd="12" destOrd="0" presId="urn:microsoft.com/office/officeart/2005/8/layout/hList6"/>
    <dgm:cxn modelId="{248CE783-919A-4DCB-9BBC-15FD36A1B58C}" type="presParOf" srcId="{BBE4BF54-3186-4851-AAF2-888BEB8C62D1}" destId="{9405AB4F-FF15-4077-8948-0BFC5CB90076}" srcOrd="13" destOrd="0" presId="urn:microsoft.com/office/officeart/2005/8/layout/hList6"/>
    <dgm:cxn modelId="{5AFB5EF9-12F8-4436-B993-80B2F8EBD83A}" type="presParOf" srcId="{BBE4BF54-3186-4851-AAF2-888BEB8C62D1}" destId="{A2593E1B-9F23-41BB-93E5-BE06FBFEA389}" srcOrd="1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5A7F83F-5DD9-4599-8807-C02E7F05395E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IN"/>
        </a:p>
      </dgm:t>
    </dgm:pt>
    <dgm:pt modelId="{229AAA42-79EF-49C6-8D05-20EDCFEAEF05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/>
            <a:t>Threat Intelligence</a:t>
          </a:r>
          <a:endParaRPr lang="en-IN" dirty="0"/>
        </a:p>
      </dgm:t>
    </dgm:pt>
    <dgm:pt modelId="{C7848F79-339D-4EC3-BA26-094B831C2306}" type="sibTrans" cxnId="{98D1318C-65F3-430B-AD81-D0C0C4D9640E}">
      <dgm:prSet/>
      <dgm:spPr/>
      <dgm:t>
        <a:bodyPr/>
        <a:lstStyle/>
        <a:p>
          <a:endParaRPr lang="en-IN"/>
        </a:p>
      </dgm:t>
    </dgm:pt>
    <dgm:pt modelId="{4AFFC0B2-EA84-45B5-A585-EF8F17633D27}" type="parTrans" cxnId="{98D1318C-65F3-430B-AD81-D0C0C4D9640E}">
      <dgm:prSet/>
      <dgm:spPr/>
      <dgm:t>
        <a:bodyPr/>
        <a:lstStyle/>
        <a:p>
          <a:endParaRPr lang="en-IN"/>
        </a:p>
      </dgm:t>
    </dgm:pt>
    <dgm:pt modelId="{5EF5F57C-09E2-4680-9E0F-13D91F372AC5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/>
            <a:t>URL Classification</a:t>
          </a:r>
        </a:p>
      </dgm:t>
    </dgm:pt>
    <dgm:pt modelId="{334E5347-89DE-4D0B-B744-B93A6B7B8DA8}" type="parTrans" cxnId="{1AAFB0B6-DEFB-45F5-9061-0FA150E2036B}">
      <dgm:prSet/>
      <dgm:spPr/>
      <dgm:t>
        <a:bodyPr/>
        <a:lstStyle/>
        <a:p>
          <a:endParaRPr lang="en-IN"/>
        </a:p>
      </dgm:t>
    </dgm:pt>
    <dgm:pt modelId="{43FB70C5-3E15-4863-88E4-E4ABEA853FBA}" type="sibTrans" cxnId="{1AAFB0B6-DEFB-45F5-9061-0FA150E2036B}">
      <dgm:prSet/>
      <dgm:spPr/>
      <dgm:t>
        <a:bodyPr/>
        <a:lstStyle/>
        <a:p>
          <a:endParaRPr lang="en-IN"/>
        </a:p>
      </dgm:t>
    </dgm:pt>
    <dgm:pt modelId="{0DB3837E-A7E7-4AEF-9588-6909D47769C2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/>
            <a:t>Application Identification</a:t>
          </a:r>
        </a:p>
      </dgm:t>
    </dgm:pt>
    <dgm:pt modelId="{5EC935A1-F5D5-42FA-8208-37F1A5694A8C}" type="parTrans" cxnId="{DECE8647-CC0C-4F4E-A7F0-9CBDA0EFE6D3}">
      <dgm:prSet/>
      <dgm:spPr/>
      <dgm:t>
        <a:bodyPr/>
        <a:lstStyle/>
        <a:p>
          <a:endParaRPr lang="en-IN"/>
        </a:p>
      </dgm:t>
    </dgm:pt>
    <dgm:pt modelId="{45627FF4-9A8C-43AA-A801-33CDD3442438}" type="sibTrans" cxnId="{DECE8647-CC0C-4F4E-A7F0-9CBDA0EFE6D3}">
      <dgm:prSet/>
      <dgm:spPr/>
      <dgm:t>
        <a:bodyPr/>
        <a:lstStyle/>
        <a:p>
          <a:endParaRPr lang="en-IN"/>
        </a:p>
      </dgm:t>
    </dgm:pt>
    <dgm:pt modelId="{8214C8E3-6F09-4EE9-A083-787B4BAC1184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/>
            <a:t>Image Analysis AI Feed</a:t>
          </a:r>
        </a:p>
      </dgm:t>
    </dgm:pt>
    <dgm:pt modelId="{BC9EDD3F-F90A-498E-882E-17ED0829D364}" type="parTrans" cxnId="{31F9ABEC-EE4E-41FD-8CD4-C7F2C790CD5C}">
      <dgm:prSet/>
      <dgm:spPr/>
      <dgm:t>
        <a:bodyPr/>
        <a:lstStyle/>
        <a:p>
          <a:endParaRPr lang="en-IN"/>
        </a:p>
      </dgm:t>
    </dgm:pt>
    <dgm:pt modelId="{2C93B844-0FFE-4B5A-A06D-AC031A398A8A}" type="sibTrans" cxnId="{31F9ABEC-EE4E-41FD-8CD4-C7F2C790CD5C}">
      <dgm:prSet/>
      <dgm:spPr/>
      <dgm:t>
        <a:bodyPr/>
        <a:lstStyle/>
        <a:p>
          <a:endParaRPr lang="en-IN"/>
        </a:p>
      </dgm:t>
    </dgm:pt>
    <dgm:pt modelId="{5D4E21A0-DCDE-47CC-9E31-9F72E1E7293D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/>
            <a:t>Content Fingerprints</a:t>
          </a:r>
        </a:p>
      </dgm:t>
    </dgm:pt>
    <dgm:pt modelId="{AED49303-C3C3-4BAE-8701-F73E8B4DCCEC}" type="parTrans" cxnId="{96859EB9-5A9A-4978-AD67-30EF54F67385}">
      <dgm:prSet/>
      <dgm:spPr/>
      <dgm:t>
        <a:bodyPr/>
        <a:lstStyle/>
        <a:p>
          <a:endParaRPr lang="en-IN"/>
        </a:p>
      </dgm:t>
    </dgm:pt>
    <dgm:pt modelId="{1AB366A8-87DC-4CAB-8AB7-D58419A1E6A4}" type="sibTrans" cxnId="{96859EB9-5A9A-4978-AD67-30EF54F67385}">
      <dgm:prSet/>
      <dgm:spPr/>
      <dgm:t>
        <a:bodyPr/>
        <a:lstStyle/>
        <a:p>
          <a:endParaRPr lang="en-IN"/>
        </a:p>
      </dgm:t>
    </dgm:pt>
    <dgm:pt modelId="{CC3B5F55-0E7C-492E-BA60-F36D0BE8E4D4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/>
            <a:t>Malware Signatures</a:t>
          </a:r>
        </a:p>
      </dgm:t>
    </dgm:pt>
    <dgm:pt modelId="{0759A38B-4537-42B5-9727-F8C340468B17}" type="parTrans" cxnId="{49277832-F5AB-4C41-9E27-5CD3368726C4}">
      <dgm:prSet/>
      <dgm:spPr/>
      <dgm:t>
        <a:bodyPr/>
        <a:lstStyle/>
        <a:p>
          <a:endParaRPr lang="en-IN"/>
        </a:p>
      </dgm:t>
    </dgm:pt>
    <dgm:pt modelId="{A00CE9C0-4B9B-4E5F-BC98-E9B53D8D35A1}" type="sibTrans" cxnId="{49277832-F5AB-4C41-9E27-5CD3368726C4}">
      <dgm:prSet/>
      <dgm:spPr/>
      <dgm:t>
        <a:bodyPr/>
        <a:lstStyle/>
        <a:p>
          <a:endParaRPr lang="en-IN"/>
        </a:p>
      </dgm:t>
    </dgm:pt>
    <dgm:pt modelId="{AA43102D-F0E0-440D-80F9-9015F1F9B3C0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/>
            <a:t>Geo‑Location</a:t>
          </a:r>
        </a:p>
      </dgm:t>
    </dgm:pt>
    <dgm:pt modelId="{1DCD72F3-B106-4D9C-9D17-BB55457D3182}" type="parTrans" cxnId="{D25312C9-918E-46A7-B55A-5A041EFAA0DD}">
      <dgm:prSet/>
      <dgm:spPr/>
      <dgm:t>
        <a:bodyPr/>
        <a:lstStyle/>
        <a:p>
          <a:endParaRPr lang="en-IN"/>
        </a:p>
      </dgm:t>
    </dgm:pt>
    <dgm:pt modelId="{7D632B93-16D7-4F2B-8735-0BF3B70A20C5}" type="sibTrans" cxnId="{D25312C9-918E-46A7-B55A-5A041EFAA0DD}">
      <dgm:prSet/>
      <dgm:spPr/>
      <dgm:t>
        <a:bodyPr/>
        <a:lstStyle/>
        <a:p>
          <a:endParaRPr lang="en-IN"/>
        </a:p>
      </dgm:t>
    </dgm:pt>
    <dgm:pt modelId="{228F0323-B94F-461D-BCC0-1EC3AF63318B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 dirty="0"/>
            <a:t>SSL Updates</a:t>
          </a:r>
        </a:p>
      </dgm:t>
    </dgm:pt>
    <dgm:pt modelId="{0F26BB26-EBFD-4AC1-9581-3C362822FE7B}" type="parTrans" cxnId="{158CD30F-6433-4F23-9D86-F7BF64E61D50}">
      <dgm:prSet/>
      <dgm:spPr/>
      <dgm:t>
        <a:bodyPr/>
        <a:lstStyle/>
        <a:p>
          <a:endParaRPr lang="en-IN"/>
        </a:p>
      </dgm:t>
    </dgm:pt>
    <dgm:pt modelId="{A66C57B4-79F3-4F7D-9E81-F559042A4BF2}" type="sibTrans" cxnId="{158CD30F-6433-4F23-9D86-F7BF64E61D50}">
      <dgm:prSet/>
      <dgm:spPr/>
      <dgm:t>
        <a:bodyPr/>
        <a:lstStyle/>
        <a:p>
          <a:endParaRPr lang="en-IN"/>
        </a:p>
      </dgm:t>
    </dgm:pt>
    <dgm:pt modelId="{20C4465C-5084-4594-8E3D-C381283A9991}" type="pres">
      <dgm:prSet presAssocID="{C5A7F83F-5DD9-4599-8807-C02E7F05395E}" presName="linear" presStyleCnt="0">
        <dgm:presLayoutVars>
          <dgm:animLvl val="lvl"/>
          <dgm:resizeHandles val="exact"/>
        </dgm:presLayoutVars>
      </dgm:prSet>
      <dgm:spPr/>
    </dgm:pt>
    <dgm:pt modelId="{770897A8-53C8-4BC9-A998-C724D8D124B4}" type="pres">
      <dgm:prSet presAssocID="{229AAA42-79EF-49C6-8D05-20EDCFEAEF05}" presName="parentText" presStyleLbl="node1" presStyleIdx="0" presStyleCnt="8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0A164813-5422-49D0-A80D-3BF25898CCA9}" type="pres">
      <dgm:prSet presAssocID="{C7848F79-339D-4EC3-BA26-094B831C2306}" presName="spacer" presStyleCnt="0"/>
      <dgm:spPr/>
    </dgm:pt>
    <dgm:pt modelId="{9CAAF776-24D4-4E95-9314-BC09767B74EB}" type="pres">
      <dgm:prSet presAssocID="{5EF5F57C-09E2-4680-9E0F-13D91F372AC5}" presName="parentText" presStyleLbl="node1" presStyleIdx="1" presStyleCnt="8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8520A2DD-1449-4E96-8D30-D2A3B576011E}" type="pres">
      <dgm:prSet presAssocID="{43FB70C5-3E15-4863-88E4-E4ABEA853FBA}" presName="spacer" presStyleCnt="0"/>
      <dgm:spPr/>
    </dgm:pt>
    <dgm:pt modelId="{85E6D694-B614-4E3E-B265-12D116957BA5}" type="pres">
      <dgm:prSet presAssocID="{0DB3837E-A7E7-4AEF-9588-6909D47769C2}" presName="parentText" presStyleLbl="node1" presStyleIdx="2" presStyleCnt="8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A5F2645C-9B76-4648-801C-D4F407A5023D}" type="pres">
      <dgm:prSet presAssocID="{45627FF4-9A8C-43AA-A801-33CDD3442438}" presName="spacer" presStyleCnt="0"/>
      <dgm:spPr/>
    </dgm:pt>
    <dgm:pt modelId="{8239701B-C898-4259-9A39-0680085549B3}" type="pres">
      <dgm:prSet presAssocID="{8214C8E3-6F09-4EE9-A083-787B4BAC1184}" presName="parentText" presStyleLbl="node1" presStyleIdx="3" presStyleCnt="8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E768EFBD-C373-41E5-BD32-17525A243D43}" type="pres">
      <dgm:prSet presAssocID="{2C93B844-0FFE-4B5A-A06D-AC031A398A8A}" presName="spacer" presStyleCnt="0"/>
      <dgm:spPr/>
    </dgm:pt>
    <dgm:pt modelId="{098687BC-FE60-4600-B175-8FBA0D478776}" type="pres">
      <dgm:prSet presAssocID="{5D4E21A0-DCDE-47CC-9E31-9F72E1E7293D}" presName="parentText" presStyleLbl="node1" presStyleIdx="4" presStyleCnt="8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BC56B34C-DD63-4B8A-9D52-7A4798059A20}" type="pres">
      <dgm:prSet presAssocID="{1AB366A8-87DC-4CAB-8AB7-D58419A1E6A4}" presName="spacer" presStyleCnt="0"/>
      <dgm:spPr/>
    </dgm:pt>
    <dgm:pt modelId="{36F20123-F90F-4A1C-82B2-9C690FFEF7A0}" type="pres">
      <dgm:prSet presAssocID="{CC3B5F55-0E7C-492E-BA60-F36D0BE8E4D4}" presName="parentText" presStyleLbl="node1" presStyleIdx="5" presStyleCnt="8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DB621CD1-6FB1-42AE-8DC0-27980C2F8F66}" type="pres">
      <dgm:prSet presAssocID="{A00CE9C0-4B9B-4E5F-BC98-E9B53D8D35A1}" presName="spacer" presStyleCnt="0"/>
      <dgm:spPr/>
    </dgm:pt>
    <dgm:pt modelId="{29FACB8A-EB85-4218-8F14-8C9EF670EC8F}" type="pres">
      <dgm:prSet presAssocID="{AA43102D-F0E0-440D-80F9-9015F1F9B3C0}" presName="parentText" presStyleLbl="node1" presStyleIdx="6" presStyleCnt="8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01113680-3BD5-48D3-A8F8-5460AE0F5D24}" type="pres">
      <dgm:prSet presAssocID="{7D632B93-16D7-4F2B-8735-0BF3B70A20C5}" presName="spacer" presStyleCnt="0"/>
      <dgm:spPr/>
    </dgm:pt>
    <dgm:pt modelId="{E53E878E-F38C-4BE9-856B-E1D2E423C36B}" type="pres">
      <dgm:prSet presAssocID="{228F0323-B94F-461D-BCC0-1EC3AF63318B}" presName="parentText" presStyleLbl="node1" presStyleIdx="7" presStyleCnt="8">
        <dgm:presLayoutVars>
          <dgm:chMax val="0"/>
          <dgm:bulletEnabled val="1"/>
        </dgm:presLayoutVars>
      </dgm:prSet>
      <dgm:spPr>
        <a:prstGeom prst="rect">
          <a:avLst/>
        </a:prstGeom>
      </dgm:spPr>
    </dgm:pt>
  </dgm:ptLst>
  <dgm:cxnLst>
    <dgm:cxn modelId="{158CD30F-6433-4F23-9D86-F7BF64E61D50}" srcId="{C5A7F83F-5DD9-4599-8807-C02E7F05395E}" destId="{228F0323-B94F-461D-BCC0-1EC3AF63318B}" srcOrd="7" destOrd="0" parTransId="{0F26BB26-EBFD-4AC1-9581-3C362822FE7B}" sibTransId="{A66C57B4-79F3-4F7D-9E81-F559042A4BF2}"/>
    <dgm:cxn modelId="{9055281B-4ABE-472E-B349-C664B0D2154D}" type="presOf" srcId="{0DB3837E-A7E7-4AEF-9588-6909D47769C2}" destId="{85E6D694-B614-4E3E-B265-12D116957BA5}" srcOrd="0" destOrd="0" presId="urn:microsoft.com/office/officeart/2005/8/layout/vList2"/>
    <dgm:cxn modelId="{49277832-F5AB-4C41-9E27-5CD3368726C4}" srcId="{C5A7F83F-5DD9-4599-8807-C02E7F05395E}" destId="{CC3B5F55-0E7C-492E-BA60-F36D0BE8E4D4}" srcOrd="5" destOrd="0" parTransId="{0759A38B-4537-42B5-9727-F8C340468B17}" sibTransId="{A00CE9C0-4B9B-4E5F-BC98-E9B53D8D35A1}"/>
    <dgm:cxn modelId="{B7E85E33-B6AE-4F5A-870B-DF46E27C8AF1}" type="presOf" srcId="{CC3B5F55-0E7C-492E-BA60-F36D0BE8E4D4}" destId="{36F20123-F90F-4A1C-82B2-9C690FFEF7A0}" srcOrd="0" destOrd="0" presId="urn:microsoft.com/office/officeart/2005/8/layout/vList2"/>
    <dgm:cxn modelId="{DECE8647-CC0C-4F4E-A7F0-9CBDA0EFE6D3}" srcId="{C5A7F83F-5DD9-4599-8807-C02E7F05395E}" destId="{0DB3837E-A7E7-4AEF-9588-6909D47769C2}" srcOrd="2" destOrd="0" parTransId="{5EC935A1-F5D5-42FA-8208-37F1A5694A8C}" sibTransId="{45627FF4-9A8C-43AA-A801-33CDD3442438}"/>
    <dgm:cxn modelId="{BDB4257D-106A-4CE4-A6D5-9CE2DBC396EB}" type="presOf" srcId="{C5A7F83F-5DD9-4599-8807-C02E7F05395E}" destId="{20C4465C-5084-4594-8E3D-C381283A9991}" srcOrd="0" destOrd="0" presId="urn:microsoft.com/office/officeart/2005/8/layout/vList2"/>
    <dgm:cxn modelId="{98D1318C-65F3-430B-AD81-D0C0C4D9640E}" srcId="{C5A7F83F-5DD9-4599-8807-C02E7F05395E}" destId="{229AAA42-79EF-49C6-8D05-20EDCFEAEF05}" srcOrd="0" destOrd="0" parTransId="{4AFFC0B2-EA84-45B5-A585-EF8F17633D27}" sibTransId="{C7848F79-339D-4EC3-BA26-094B831C2306}"/>
    <dgm:cxn modelId="{01A899A3-5DEE-44A9-B198-C7EF1D861F7D}" type="presOf" srcId="{229AAA42-79EF-49C6-8D05-20EDCFEAEF05}" destId="{770897A8-53C8-4BC9-A998-C724D8D124B4}" srcOrd="0" destOrd="0" presId="urn:microsoft.com/office/officeart/2005/8/layout/vList2"/>
    <dgm:cxn modelId="{D0818BB1-DD9E-4066-817A-939603B09165}" type="presOf" srcId="{AA43102D-F0E0-440D-80F9-9015F1F9B3C0}" destId="{29FACB8A-EB85-4218-8F14-8C9EF670EC8F}" srcOrd="0" destOrd="0" presId="urn:microsoft.com/office/officeart/2005/8/layout/vList2"/>
    <dgm:cxn modelId="{E1DDE7B1-C8ED-4E72-A7B7-8CB32EECE38B}" type="presOf" srcId="{5EF5F57C-09E2-4680-9E0F-13D91F372AC5}" destId="{9CAAF776-24D4-4E95-9314-BC09767B74EB}" srcOrd="0" destOrd="0" presId="urn:microsoft.com/office/officeart/2005/8/layout/vList2"/>
    <dgm:cxn modelId="{1AAFB0B6-DEFB-45F5-9061-0FA150E2036B}" srcId="{C5A7F83F-5DD9-4599-8807-C02E7F05395E}" destId="{5EF5F57C-09E2-4680-9E0F-13D91F372AC5}" srcOrd="1" destOrd="0" parTransId="{334E5347-89DE-4D0B-B744-B93A6B7B8DA8}" sibTransId="{43FB70C5-3E15-4863-88E4-E4ABEA853FBA}"/>
    <dgm:cxn modelId="{96859EB9-5A9A-4978-AD67-30EF54F67385}" srcId="{C5A7F83F-5DD9-4599-8807-C02E7F05395E}" destId="{5D4E21A0-DCDE-47CC-9E31-9F72E1E7293D}" srcOrd="4" destOrd="0" parTransId="{AED49303-C3C3-4BAE-8701-F73E8B4DCCEC}" sibTransId="{1AB366A8-87DC-4CAB-8AB7-D58419A1E6A4}"/>
    <dgm:cxn modelId="{D25312C9-918E-46A7-B55A-5A041EFAA0DD}" srcId="{C5A7F83F-5DD9-4599-8807-C02E7F05395E}" destId="{AA43102D-F0E0-440D-80F9-9015F1F9B3C0}" srcOrd="6" destOrd="0" parTransId="{1DCD72F3-B106-4D9C-9D17-BB55457D3182}" sibTransId="{7D632B93-16D7-4F2B-8735-0BF3B70A20C5}"/>
    <dgm:cxn modelId="{4CBE62D9-2D99-44D6-8187-3E42E6526A94}" type="presOf" srcId="{228F0323-B94F-461D-BCC0-1EC3AF63318B}" destId="{E53E878E-F38C-4BE9-856B-E1D2E423C36B}" srcOrd="0" destOrd="0" presId="urn:microsoft.com/office/officeart/2005/8/layout/vList2"/>
    <dgm:cxn modelId="{31F9ABEC-EE4E-41FD-8CD4-C7F2C790CD5C}" srcId="{C5A7F83F-5DD9-4599-8807-C02E7F05395E}" destId="{8214C8E3-6F09-4EE9-A083-787B4BAC1184}" srcOrd="3" destOrd="0" parTransId="{BC9EDD3F-F90A-498E-882E-17ED0829D364}" sibTransId="{2C93B844-0FFE-4B5A-A06D-AC031A398A8A}"/>
    <dgm:cxn modelId="{CDA507EF-3397-4710-BFA4-10BFCB0A4E1C}" type="presOf" srcId="{5D4E21A0-DCDE-47CC-9E31-9F72E1E7293D}" destId="{098687BC-FE60-4600-B175-8FBA0D478776}" srcOrd="0" destOrd="0" presId="urn:microsoft.com/office/officeart/2005/8/layout/vList2"/>
    <dgm:cxn modelId="{E99950FA-5A10-45CD-B0AE-C20EEC290396}" type="presOf" srcId="{8214C8E3-6F09-4EE9-A083-787B4BAC1184}" destId="{8239701B-C898-4259-9A39-0680085549B3}" srcOrd="0" destOrd="0" presId="urn:microsoft.com/office/officeart/2005/8/layout/vList2"/>
    <dgm:cxn modelId="{30F0632E-90E5-49F2-8160-32C131B4F419}" type="presParOf" srcId="{20C4465C-5084-4594-8E3D-C381283A9991}" destId="{770897A8-53C8-4BC9-A998-C724D8D124B4}" srcOrd="0" destOrd="0" presId="urn:microsoft.com/office/officeart/2005/8/layout/vList2"/>
    <dgm:cxn modelId="{23A45542-B94C-4E7E-9E36-5C48DC1BD281}" type="presParOf" srcId="{20C4465C-5084-4594-8E3D-C381283A9991}" destId="{0A164813-5422-49D0-A80D-3BF25898CCA9}" srcOrd="1" destOrd="0" presId="urn:microsoft.com/office/officeart/2005/8/layout/vList2"/>
    <dgm:cxn modelId="{ED274BB7-F2EC-4509-8A38-FFED4618E9E9}" type="presParOf" srcId="{20C4465C-5084-4594-8E3D-C381283A9991}" destId="{9CAAF776-24D4-4E95-9314-BC09767B74EB}" srcOrd="2" destOrd="0" presId="urn:microsoft.com/office/officeart/2005/8/layout/vList2"/>
    <dgm:cxn modelId="{BFD32583-FFB3-4741-B251-460AB8D84755}" type="presParOf" srcId="{20C4465C-5084-4594-8E3D-C381283A9991}" destId="{8520A2DD-1449-4E96-8D30-D2A3B576011E}" srcOrd="3" destOrd="0" presId="urn:microsoft.com/office/officeart/2005/8/layout/vList2"/>
    <dgm:cxn modelId="{1523D5FC-50EF-4B93-B137-BCBBC9E9268F}" type="presParOf" srcId="{20C4465C-5084-4594-8E3D-C381283A9991}" destId="{85E6D694-B614-4E3E-B265-12D116957BA5}" srcOrd="4" destOrd="0" presId="urn:microsoft.com/office/officeart/2005/8/layout/vList2"/>
    <dgm:cxn modelId="{911A732D-AE55-405A-AA7D-97D8BEB5F562}" type="presParOf" srcId="{20C4465C-5084-4594-8E3D-C381283A9991}" destId="{A5F2645C-9B76-4648-801C-D4F407A5023D}" srcOrd="5" destOrd="0" presId="urn:microsoft.com/office/officeart/2005/8/layout/vList2"/>
    <dgm:cxn modelId="{AF0E8A4B-1880-418D-93B0-9BFF81937A87}" type="presParOf" srcId="{20C4465C-5084-4594-8E3D-C381283A9991}" destId="{8239701B-C898-4259-9A39-0680085549B3}" srcOrd="6" destOrd="0" presId="urn:microsoft.com/office/officeart/2005/8/layout/vList2"/>
    <dgm:cxn modelId="{34D6FDB4-46DD-40FF-9532-E55C18517464}" type="presParOf" srcId="{20C4465C-5084-4594-8E3D-C381283A9991}" destId="{E768EFBD-C373-41E5-BD32-17525A243D43}" srcOrd="7" destOrd="0" presId="urn:microsoft.com/office/officeart/2005/8/layout/vList2"/>
    <dgm:cxn modelId="{C79BEDE2-8D98-4291-B642-5130BCD82182}" type="presParOf" srcId="{20C4465C-5084-4594-8E3D-C381283A9991}" destId="{098687BC-FE60-4600-B175-8FBA0D478776}" srcOrd="8" destOrd="0" presId="urn:microsoft.com/office/officeart/2005/8/layout/vList2"/>
    <dgm:cxn modelId="{C7F42F62-A9B9-4684-9717-67D25CB55CC4}" type="presParOf" srcId="{20C4465C-5084-4594-8E3D-C381283A9991}" destId="{BC56B34C-DD63-4B8A-9D52-7A4798059A20}" srcOrd="9" destOrd="0" presId="urn:microsoft.com/office/officeart/2005/8/layout/vList2"/>
    <dgm:cxn modelId="{5C433924-9C17-4267-BE38-56118EEA761F}" type="presParOf" srcId="{20C4465C-5084-4594-8E3D-C381283A9991}" destId="{36F20123-F90F-4A1C-82B2-9C690FFEF7A0}" srcOrd="10" destOrd="0" presId="urn:microsoft.com/office/officeart/2005/8/layout/vList2"/>
    <dgm:cxn modelId="{765757C0-F1EB-405B-80C7-765D453CCEA0}" type="presParOf" srcId="{20C4465C-5084-4594-8E3D-C381283A9991}" destId="{DB621CD1-6FB1-42AE-8DC0-27980C2F8F66}" srcOrd="11" destOrd="0" presId="urn:microsoft.com/office/officeart/2005/8/layout/vList2"/>
    <dgm:cxn modelId="{400A2694-29F2-4F50-8E71-70458BED43B1}" type="presParOf" srcId="{20C4465C-5084-4594-8E3D-C381283A9991}" destId="{29FACB8A-EB85-4218-8F14-8C9EF670EC8F}" srcOrd="12" destOrd="0" presId="urn:microsoft.com/office/officeart/2005/8/layout/vList2"/>
    <dgm:cxn modelId="{B343BF99-6A61-436C-9E06-32BDE639F784}" type="presParOf" srcId="{20C4465C-5084-4594-8E3D-C381283A9991}" destId="{01113680-3BD5-48D3-A8F8-5460AE0F5D24}" srcOrd="13" destOrd="0" presId="urn:microsoft.com/office/officeart/2005/8/layout/vList2"/>
    <dgm:cxn modelId="{FFA66302-2804-4355-BE93-6BB5B47237E1}" type="presParOf" srcId="{20C4465C-5084-4594-8E3D-C381283A9991}" destId="{E53E878E-F38C-4BE9-856B-E1D2E423C36B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2B3CF13-F222-4CE7-90A6-589914A24A65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5427575E-7919-4128-BFA0-1FDCFE4880D3}">
      <dgm:prSet phldrT="[Text]"/>
      <dgm:spPr/>
      <dgm:t>
        <a:bodyPr/>
        <a:lstStyle/>
        <a:p>
          <a:r>
            <a:rPr lang="en-IN" dirty="0"/>
            <a:t>Contextual Intelligence Neural Network</a:t>
          </a:r>
        </a:p>
      </dgm:t>
    </dgm:pt>
    <dgm:pt modelId="{1CBF2CCE-56B0-4957-9CD2-5ECB5DF2C9BB}" type="parTrans" cxnId="{246C35C4-983F-40F4-9A16-727605DDE30D}">
      <dgm:prSet/>
      <dgm:spPr/>
      <dgm:t>
        <a:bodyPr/>
        <a:lstStyle/>
        <a:p>
          <a:endParaRPr lang="en-IN"/>
        </a:p>
      </dgm:t>
    </dgm:pt>
    <dgm:pt modelId="{59EC9C1F-85E1-425D-8FDB-80DCB98B99DB}" type="sibTrans" cxnId="{246C35C4-983F-40F4-9A16-727605DDE30D}">
      <dgm:prSet/>
      <dgm:spPr/>
      <dgm:t>
        <a:bodyPr/>
        <a:lstStyle/>
        <a:p>
          <a:endParaRPr lang="en-IN"/>
        </a:p>
      </dgm:t>
    </dgm:pt>
    <dgm:pt modelId="{9063C58C-20E3-4470-B751-34524115A5F2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IN" dirty="0"/>
            <a:t>Role-Based Granular Policy Enforcement</a:t>
          </a:r>
        </a:p>
      </dgm:t>
    </dgm:pt>
    <dgm:pt modelId="{4ACD4BC7-CFB0-48CF-AE48-3A90B14ECFFF}" type="parTrans" cxnId="{AA7F55F2-3D65-4AAD-B444-3841E470B476}">
      <dgm:prSet/>
      <dgm:spPr/>
      <dgm:t>
        <a:bodyPr/>
        <a:lstStyle/>
        <a:p>
          <a:endParaRPr lang="en-IN"/>
        </a:p>
      </dgm:t>
    </dgm:pt>
    <dgm:pt modelId="{6522C546-BFD5-495C-9399-C17E9904575F}" type="sibTrans" cxnId="{AA7F55F2-3D65-4AAD-B444-3841E470B476}">
      <dgm:prSet/>
      <dgm:spPr/>
      <dgm:t>
        <a:bodyPr/>
        <a:lstStyle/>
        <a:p>
          <a:endParaRPr lang="en-IN"/>
        </a:p>
      </dgm:t>
    </dgm:pt>
    <dgm:pt modelId="{9B91AEA4-5F1D-4814-BC00-D4ED539D92A8}">
      <dgm:prSet/>
      <dgm:spPr/>
      <dgm:t>
        <a:bodyPr/>
        <a:lstStyle/>
        <a:p>
          <a:r>
            <a:rPr lang="en-IN" dirty="0"/>
            <a:t>360° Application Layer Security</a:t>
          </a:r>
        </a:p>
      </dgm:t>
    </dgm:pt>
    <dgm:pt modelId="{0D16C582-B910-49FB-899A-30CF8D0E6A09}" type="parTrans" cxnId="{67F4107D-1A20-43CF-AD64-E4E7AA4D4CD4}">
      <dgm:prSet/>
      <dgm:spPr/>
      <dgm:t>
        <a:bodyPr/>
        <a:lstStyle/>
        <a:p>
          <a:endParaRPr lang="en-IN"/>
        </a:p>
      </dgm:t>
    </dgm:pt>
    <dgm:pt modelId="{B3AFE37C-36C0-4198-B7D3-D08ADA74614D}" type="sibTrans" cxnId="{67F4107D-1A20-43CF-AD64-E4E7AA4D4CD4}">
      <dgm:prSet/>
      <dgm:spPr/>
      <dgm:t>
        <a:bodyPr/>
        <a:lstStyle/>
        <a:p>
          <a:endParaRPr lang="en-IN"/>
        </a:p>
      </dgm:t>
    </dgm:pt>
    <dgm:pt modelId="{401C0E48-803A-4CE2-BE7E-1271382B92D1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Maximize security posture relevance</a:t>
          </a:r>
          <a:endParaRPr lang="en-IN" dirty="0"/>
        </a:p>
      </dgm:t>
    </dgm:pt>
    <dgm:pt modelId="{4644A025-6DBC-4392-8F61-041C817DFB62}" type="parTrans" cxnId="{2E823BE4-F57B-44D8-9790-EE71DB345A53}">
      <dgm:prSet/>
      <dgm:spPr/>
      <dgm:t>
        <a:bodyPr/>
        <a:lstStyle/>
        <a:p>
          <a:endParaRPr lang="en-IN"/>
        </a:p>
      </dgm:t>
    </dgm:pt>
    <dgm:pt modelId="{6483B0CF-01D1-4992-A8BF-6A4F68726141}" type="sibTrans" cxnId="{2E823BE4-F57B-44D8-9790-EE71DB345A53}">
      <dgm:prSet/>
      <dgm:spPr/>
      <dgm:t>
        <a:bodyPr/>
        <a:lstStyle/>
        <a:p>
          <a:endParaRPr lang="en-IN"/>
        </a:p>
      </dgm:t>
    </dgm:pt>
    <dgm:pt modelId="{D30AC1A5-1065-4F46-8992-8FB3C4EBA5DA}">
      <dgm:prSet/>
      <dgm:spPr/>
      <dgm:t>
        <a:bodyPr/>
        <a:lstStyle/>
        <a:p>
          <a:r>
            <a:rPr lang="en-IN" dirty="0"/>
            <a:t>Zero Threat Window</a:t>
          </a:r>
        </a:p>
      </dgm:t>
    </dgm:pt>
    <dgm:pt modelId="{9CE13818-6202-4F42-A91B-5C3AD0062ADD}" type="parTrans" cxnId="{7A704863-1F23-417A-B3E5-2E80D45ED46B}">
      <dgm:prSet/>
      <dgm:spPr/>
      <dgm:t>
        <a:bodyPr/>
        <a:lstStyle/>
        <a:p>
          <a:endParaRPr lang="en-IN"/>
        </a:p>
      </dgm:t>
    </dgm:pt>
    <dgm:pt modelId="{0E0B8B8A-8811-426F-A9B9-272E8248CFCC}" type="sibTrans" cxnId="{7A704863-1F23-417A-B3E5-2E80D45ED46B}">
      <dgm:prSet/>
      <dgm:spPr/>
      <dgm:t>
        <a:bodyPr/>
        <a:lstStyle/>
        <a:p>
          <a:endParaRPr lang="en-IN"/>
        </a:p>
      </dgm:t>
    </dgm:pt>
    <dgm:pt modelId="{437BBF35-19DF-4012-A2C3-4BFFEA2FABE3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High-performance traffic processing</a:t>
          </a:r>
          <a:endParaRPr lang="en-IN" dirty="0"/>
        </a:p>
      </dgm:t>
    </dgm:pt>
    <dgm:pt modelId="{8481904A-8DCA-42F4-9189-D4F1DFB7C1AB}" type="parTrans" cxnId="{158BD5F6-0DC4-4B76-ACDD-78973D9AD5CC}">
      <dgm:prSet/>
      <dgm:spPr/>
      <dgm:t>
        <a:bodyPr/>
        <a:lstStyle/>
        <a:p>
          <a:endParaRPr lang="en-IN"/>
        </a:p>
      </dgm:t>
    </dgm:pt>
    <dgm:pt modelId="{6F0CBB25-20F6-4FF0-B98B-0ABE070CAF50}" type="sibTrans" cxnId="{158BD5F6-0DC4-4B76-ACDD-78973D9AD5CC}">
      <dgm:prSet/>
      <dgm:spPr/>
      <dgm:t>
        <a:bodyPr/>
        <a:lstStyle/>
        <a:p>
          <a:endParaRPr lang="en-IN"/>
        </a:p>
      </dgm:t>
    </dgm:pt>
    <dgm:pt modelId="{45065D33-C8BC-4FB3-AE7B-B808CBCC8837}" type="pres">
      <dgm:prSet presAssocID="{52B3CF13-F222-4CE7-90A6-589914A24A65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EF3310B-007F-42E5-9BB5-D9DD7C78DCEF}" type="pres">
      <dgm:prSet presAssocID="{5427575E-7919-4128-BFA0-1FDCFE4880D3}" presName="gear1" presStyleLbl="node1" presStyleIdx="0" presStyleCnt="3">
        <dgm:presLayoutVars>
          <dgm:chMax val="1"/>
          <dgm:bulletEnabled val="1"/>
        </dgm:presLayoutVars>
      </dgm:prSet>
      <dgm:spPr/>
    </dgm:pt>
    <dgm:pt modelId="{FAA3022B-D2A3-4633-AD20-E9E346A8182A}" type="pres">
      <dgm:prSet presAssocID="{5427575E-7919-4128-BFA0-1FDCFE4880D3}" presName="gear1srcNode" presStyleLbl="node1" presStyleIdx="0" presStyleCnt="3"/>
      <dgm:spPr/>
    </dgm:pt>
    <dgm:pt modelId="{8886520E-8305-474B-B80B-1C947EB81047}" type="pres">
      <dgm:prSet presAssocID="{5427575E-7919-4128-BFA0-1FDCFE4880D3}" presName="gear1dstNode" presStyleLbl="node1" presStyleIdx="0" presStyleCnt="3"/>
      <dgm:spPr/>
    </dgm:pt>
    <dgm:pt modelId="{9E6FD85B-11A9-404F-8AEB-3E63047BF8AC}" type="pres">
      <dgm:prSet presAssocID="{5427575E-7919-4128-BFA0-1FDCFE4880D3}" presName="gear1ch" presStyleLbl="fgAcc1" presStyleIdx="0" presStyleCnt="3">
        <dgm:presLayoutVars>
          <dgm:chMax val="0"/>
          <dgm:bulletEnabled val="1"/>
        </dgm:presLayoutVars>
      </dgm:prSet>
      <dgm:spPr/>
    </dgm:pt>
    <dgm:pt modelId="{AAB7520D-DFB9-4233-8FA3-B6E4FA8F93BD}" type="pres">
      <dgm:prSet presAssocID="{D30AC1A5-1065-4F46-8992-8FB3C4EBA5DA}" presName="gear2" presStyleLbl="node1" presStyleIdx="1" presStyleCnt="3">
        <dgm:presLayoutVars>
          <dgm:chMax val="1"/>
          <dgm:bulletEnabled val="1"/>
        </dgm:presLayoutVars>
      </dgm:prSet>
      <dgm:spPr/>
    </dgm:pt>
    <dgm:pt modelId="{A0CA2E81-A3B2-48D8-BE3D-689938EF7768}" type="pres">
      <dgm:prSet presAssocID="{D30AC1A5-1065-4F46-8992-8FB3C4EBA5DA}" presName="gear2srcNode" presStyleLbl="node1" presStyleIdx="1" presStyleCnt="3"/>
      <dgm:spPr/>
    </dgm:pt>
    <dgm:pt modelId="{A58CCEA8-E7F9-4F6D-B934-CD2C9C4CCB72}" type="pres">
      <dgm:prSet presAssocID="{D30AC1A5-1065-4F46-8992-8FB3C4EBA5DA}" presName="gear2dstNode" presStyleLbl="node1" presStyleIdx="1" presStyleCnt="3"/>
      <dgm:spPr/>
    </dgm:pt>
    <dgm:pt modelId="{4638E6C4-72C1-4111-BD9F-90C38C4EBEE5}" type="pres">
      <dgm:prSet presAssocID="{D30AC1A5-1065-4F46-8992-8FB3C4EBA5DA}" presName="gear2ch" presStyleLbl="fgAcc1" presStyleIdx="1" presStyleCnt="3">
        <dgm:presLayoutVars>
          <dgm:chMax val="0"/>
          <dgm:bulletEnabled val="1"/>
        </dgm:presLayoutVars>
      </dgm:prSet>
      <dgm:spPr/>
    </dgm:pt>
    <dgm:pt modelId="{76E698BD-B989-4D0E-A87C-7CA922534657}" type="pres">
      <dgm:prSet presAssocID="{9B91AEA4-5F1D-4814-BC00-D4ED539D92A8}" presName="gear3" presStyleLbl="node1" presStyleIdx="2" presStyleCnt="3"/>
      <dgm:spPr/>
    </dgm:pt>
    <dgm:pt modelId="{2DC104AE-EB69-4CEE-BA9A-9A4C16395D94}" type="pres">
      <dgm:prSet presAssocID="{9B91AEA4-5F1D-4814-BC00-D4ED539D92A8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8D9598AB-3860-4450-A293-1863108F55C1}" type="pres">
      <dgm:prSet presAssocID="{9B91AEA4-5F1D-4814-BC00-D4ED539D92A8}" presName="gear3srcNode" presStyleLbl="node1" presStyleIdx="2" presStyleCnt="3"/>
      <dgm:spPr/>
    </dgm:pt>
    <dgm:pt modelId="{9FB56DBF-15DB-4E96-9AC1-28C11120E920}" type="pres">
      <dgm:prSet presAssocID="{9B91AEA4-5F1D-4814-BC00-D4ED539D92A8}" presName="gear3dstNode" presStyleLbl="node1" presStyleIdx="2" presStyleCnt="3"/>
      <dgm:spPr/>
    </dgm:pt>
    <dgm:pt modelId="{2505F8CD-08FB-4C42-91A6-4F95C5A268E1}" type="pres">
      <dgm:prSet presAssocID="{9B91AEA4-5F1D-4814-BC00-D4ED539D92A8}" presName="gear3ch" presStyleLbl="fgAcc1" presStyleIdx="2" presStyleCnt="3">
        <dgm:presLayoutVars>
          <dgm:chMax val="0"/>
          <dgm:bulletEnabled val="1"/>
        </dgm:presLayoutVars>
      </dgm:prSet>
      <dgm:spPr/>
    </dgm:pt>
    <dgm:pt modelId="{ADD0CA06-DC84-45B9-BA8E-01FC9332DC54}" type="pres">
      <dgm:prSet presAssocID="{59EC9C1F-85E1-425D-8FDB-80DCB98B99DB}" presName="connector1" presStyleLbl="sibTrans2D1" presStyleIdx="0" presStyleCnt="3"/>
      <dgm:spPr/>
    </dgm:pt>
    <dgm:pt modelId="{6583C328-4859-4A8F-BEB4-18B56C283200}" type="pres">
      <dgm:prSet presAssocID="{0E0B8B8A-8811-426F-A9B9-272E8248CFCC}" presName="connector2" presStyleLbl="sibTrans2D1" presStyleIdx="1" presStyleCnt="3"/>
      <dgm:spPr/>
    </dgm:pt>
    <dgm:pt modelId="{1C7D395B-D4A7-43B4-8390-DE6A71F9A941}" type="pres">
      <dgm:prSet presAssocID="{B3AFE37C-36C0-4198-B7D3-D08ADA74614D}" presName="connector3" presStyleLbl="sibTrans2D1" presStyleIdx="2" presStyleCnt="3"/>
      <dgm:spPr/>
    </dgm:pt>
  </dgm:ptLst>
  <dgm:cxnLst>
    <dgm:cxn modelId="{5C527B08-F149-4335-8279-396EE82C0729}" type="presOf" srcId="{9B91AEA4-5F1D-4814-BC00-D4ED539D92A8}" destId="{76E698BD-B989-4D0E-A87C-7CA922534657}" srcOrd="0" destOrd="0" presId="urn:microsoft.com/office/officeart/2005/8/layout/gear1"/>
    <dgm:cxn modelId="{4769823C-44E9-4A36-9D43-EBCCBB907597}" type="presOf" srcId="{D30AC1A5-1065-4F46-8992-8FB3C4EBA5DA}" destId="{A0CA2E81-A3B2-48D8-BE3D-689938EF7768}" srcOrd="1" destOrd="0" presId="urn:microsoft.com/office/officeart/2005/8/layout/gear1"/>
    <dgm:cxn modelId="{711F6E5A-068D-4BDA-AAD2-C27E5F993EAE}" type="presOf" srcId="{0E0B8B8A-8811-426F-A9B9-272E8248CFCC}" destId="{6583C328-4859-4A8F-BEB4-18B56C283200}" srcOrd="0" destOrd="0" presId="urn:microsoft.com/office/officeart/2005/8/layout/gear1"/>
    <dgm:cxn modelId="{E1B37C5A-E486-4B24-B315-1C306CA1F5F3}" type="presOf" srcId="{401C0E48-803A-4CE2-BE7E-1271382B92D1}" destId="{2505F8CD-08FB-4C42-91A6-4F95C5A268E1}" srcOrd="0" destOrd="0" presId="urn:microsoft.com/office/officeart/2005/8/layout/gear1"/>
    <dgm:cxn modelId="{110CF45F-F71E-4CF6-B688-A769D8CB304D}" type="presOf" srcId="{9B91AEA4-5F1D-4814-BC00-D4ED539D92A8}" destId="{8D9598AB-3860-4450-A293-1863108F55C1}" srcOrd="2" destOrd="0" presId="urn:microsoft.com/office/officeart/2005/8/layout/gear1"/>
    <dgm:cxn modelId="{7A704863-1F23-417A-B3E5-2E80D45ED46B}" srcId="{52B3CF13-F222-4CE7-90A6-589914A24A65}" destId="{D30AC1A5-1065-4F46-8992-8FB3C4EBA5DA}" srcOrd="1" destOrd="0" parTransId="{9CE13818-6202-4F42-A91B-5C3AD0062ADD}" sibTransId="{0E0B8B8A-8811-426F-A9B9-272E8248CFCC}"/>
    <dgm:cxn modelId="{FB48367C-4C68-4C63-A35E-EC9F950DF4B9}" type="presOf" srcId="{9B91AEA4-5F1D-4814-BC00-D4ED539D92A8}" destId="{9FB56DBF-15DB-4E96-9AC1-28C11120E920}" srcOrd="3" destOrd="0" presId="urn:microsoft.com/office/officeart/2005/8/layout/gear1"/>
    <dgm:cxn modelId="{67F4107D-1A20-43CF-AD64-E4E7AA4D4CD4}" srcId="{52B3CF13-F222-4CE7-90A6-589914A24A65}" destId="{9B91AEA4-5F1D-4814-BC00-D4ED539D92A8}" srcOrd="2" destOrd="0" parTransId="{0D16C582-B910-49FB-899A-30CF8D0E6A09}" sibTransId="{B3AFE37C-36C0-4198-B7D3-D08ADA74614D}"/>
    <dgm:cxn modelId="{7F162E82-7960-4263-BCFE-315EF13F2002}" type="presOf" srcId="{B3AFE37C-36C0-4198-B7D3-D08ADA74614D}" destId="{1C7D395B-D4A7-43B4-8390-DE6A71F9A941}" srcOrd="0" destOrd="0" presId="urn:microsoft.com/office/officeart/2005/8/layout/gear1"/>
    <dgm:cxn modelId="{26FB858D-10B6-45E9-BDCB-FBCFC0DDFFEA}" type="presOf" srcId="{5427575E-7919-4128-BFA0-1FDCFE4880D3}" destId="{8886520E-8305-474B-B80B-1C947EB81047}" srcOrd="2" destOrd="0" presId="urn:microsoft.com/office/officeart/2005/8/layout/gear1"/>
    <dgm:cxn modelId="{D8359F98-5A74-4FC3-BBE0-6DB3613B2368}" type="presOf" srcId="{5427575E-7919-4128-BFA0-1FDCFE4880D3}" destId="{FAA3022B-D2A3-4633-AD20-E9E346A8182A}" srcOrd="1" destOrd="0" presId="urn:microsoft.com/office/officeart/2005/8/layout/gear1"/>
    <dgm:cxn modelId="{757452A4-3AB5-47BD-8A26-5C4F9D28F18A}" type="presOf" srcId="{52B3CF13-F222-4CE7-90A6-589914A24A65}" destId="{45065D33-C8BC-4FB3-AE7B-B808CBCC8837}" srcOrd="0" destOrd="0" presId="urn:microsoft.com/office/officeart/2005/8/layout/gear1"/>
    <dgm:cxn modelId="{B07A59B1-FBA3-4217-89CD-197014BAE02D}" type="presOf" srcId="{9B91AEA4-5F1D-4814-BC00-D4ED539D92A8}" destId="{2DC104AE-EB69-4CEE-BA9A-9A4C16395D94}" srcOrd="1" destOrd="0" presId="urn:microsoft.com/office/officeart/2005/8/layout/gear1"/>
    <dgm:cxn modelId="{8A72F4B6-17CE-4C03-9E4A-7630BB649E9B}" type="presOf" srcId="{9063C58C-20E3-4470-B751-34524115A5F2}" destId="{9E6FD85B-11A9-404F-8AEB-3E63047BF8AC}" srcOrd="0" destOrd="0" presId="urn:microsoft.com/office/officeart/2005/8/layout/gear1"/>
    <dgm:cxn modelId="{CB2484B7-3598-49BE-BDEC-86D35C653F10}" type="presOf" srcId="{437BBF35-19DF-4012-A2C3-4BFFEA2FABE3}" destId="{4638E6C4-72C1-4111-BD9F-90C38C4EBEE5}" srcOrd="0" destOrd="0" presId="urn:microsoft.com/office/officeart/2005/8/layout/gear1"/>
    <dgm:cxn modelId="{246C35C4-983F-40F4-9A16-727605DDE30D}" srcId="{52B3CF13-F222-4CE7-90A6-589914A24A65}" destId="{5427575E-7919-4128-BFA0-1FDCFE4880D3}" srcOrd="0" destOrd="0" parTransId="{1CBF2CCE-56B0-4957-9CD2-5ECB5DF2C9BB}" sibTransId="{59EC9C1F-85E1-425D-8FDB-80DCB98B99DB}"/>
    <dgm:cxn modelId="{C0BA41D2-5458-4651-B45E-EDF875B9E646}" type="presOf" srcId="{59EC9C1F-85E1-425D-8FDB-80DCB98B99DB}" destId="{ADD0CA06-DC84-45B9-BA8E-01FC9332DC54}" srcOrd="0" destOrd="0" presId="urn:microsoft.com/office/officeart/2005/8/layout/gear1"/>
    <dgm:cxn modelId="{2E823BE4-F57B-44D8-9790-EE71DB345A53}" srcId="{9B91AEA4-5F1D-4814-BC00-D4ED539D92A8}" destId="{401C0E48-803A-4CE2-BE7E-1271382B92D1}" srcOrd="0" destOrd="0" parTransId="{4644A025-6DBC-4392-8F61-041C817DFB62}" sibTransId="{6483B0CF-01D1-4992-A8BF-6A4F68726141}"/>
    <dgm:cxn modelId="{AA7F55F2-3D65-4AAD-B444-3841E470B476}" srcId="{5427575E-7919-4128-BFA0-1FDCFE4880D3}" destId="{9063C58C-20E3-4470-B751-34524115A5F2}" srcOrd="0" destOrd="0" parTransId="{4ACD4BC7-CFB0-48CF-AE48-3A90B14ECFFF}" sibTransId="{6522C546-BFD5-495C-9399-C17E9904575F}"/>
    <dgm:cxn modelId="{46CBF4F5-5BDD-4585-8B41-A84ED9EB91C7}" type="presOf" srcId="{5427575E-7919-4128-BFA0-1FDCFE4880D3}" destId="{5EF3310B-007F-42E5-9BB5-D9DD7C78DCEF}" srcOrd="0" destOrd="0" presId="urn:microsoft.com/office/officeart/2005/8/layout/gear1"/>
    <dgm:cxn modelId="{158BD5F6-0DC4-4B76-ACDD-78973D9AD5CC}" srcId="{D30AC1A5-1065-4F46-8992-8FB3C4EBA5DA}" destId="{437BBF35-19DF-4012-A2C3-4BFFEA2FABE3}" srcOrd="0" destOrd="0" parTransId="{8481904A-8DCA-42F4-9189-D4F1DFB7C1AB}" sibTransId="{6F0CBB25-20F6-4FF0-B98B-0ABE070CAF50}"/>
    <dgm:cxn modelId="{80617DFA-18ED-474C-87A9-2C9D53F9EE85}" type="presOf" srcId="{D30AC1A5-1065-4F46-8992-8FB3C4EBA5DA}" destId="{A58CCEA8-E7F9-4F6D-B934-CD2C9C4CCB72}" srcOrd="2" destOrd="0" presId="urn:microsoft.com/office/officeart/2005/8/layout/gear1"/>
    <dgm:cxn modelId="{001C53FD-53AD-4738-A5A6-F07B20D71505}" type="presOf" srcId="{D30AC1A5-1065-4F46-8992-8FB3C4EBA5DA}" destId="{AAB7520D-DFB9-4233-8FA3-B6E4FA8F93BD}" srcOrd="0" destOrd="0" presId="urn:microsoft.com/office/officeart/2005/8/layout/gear1"/>
    <dgm:cxn modelId="{FE160FF8-2C54-4F8C-A41E-550B842304E7}" type="presParOf" srcId="{45065D33-C8BC-4FB3-AE7B-B808CBCC8837}" destId="{5EF3310B-007F-42E5-9BB5-D9DD7C78DCEF}" srcOrd="0" destOrd="0" presId="urn:microsoft.com/office/officeart/2005/8/layout/gear1"/>
    <dgm:cxn modelId="{A4D59532-D64D-41F1-AB4F-72362F2FDFB0}" type="presParOf" srcId="{45065D33-C8BC-4FB3-AE7B-B808CBCC8837}" destId="{FAA3022B-D2A3-4633-AD20-E9E346A8182A}" srcOrd="1" destOrd="0" presId="urn:microsoft.com/office/officeart/2005/8/layout/gear1"/>
    <dgm:cxn modelId="{37A350FA-2A34-4AA6-9A88-F64E892DDAC1}" type="presParOf" srcId="{45065D33-C8BC-4FB3-AE7B-B808CBCC8837}" destId="{8886520E-8305-474B-B80B-1C947EB81047}" srcOrd="2" destOrd="0" presId="urn:microsoft.com/office/officeart/2005/8/layout/gear1"/>
    <dgm:cxn modelId="{CD57C255-06FF-4D68-9DA6-2DF8E179497A}" type="presParOf" srcId="{45065D33-C8BC-4FB3-AE7B-B808CBCC8837}" destId="{9E6FD85B-11A9-404F-8AEB-3E63047BF8AC}" srcOrd="3" destOrd="0" presId="urn:microsoft.com/office/officeart/2005/8/layout/gear1"/>
    <dgm:cxn modelId="{1203DE89-ABB3-40D9-BAE8-E5B14567050C}" type="presParOf" srcId="{45065D33-C8BC-4FB3-AE7B-B808CBCC8837}" destId="{AAB7520D-DFB9-4233-8FA3-B6E4FA8F93BD}" srcOrd="4" destOrd="0" presId="urn:microsoft.com/office/officeart/2005/8/layout/gear1"/>
    <dgm:cxn modelId="{F88A1946-3F87-48E5-8893-26DF361F0DE5}" type="presParOf" srcId="{45065D33-C8BC-4FB3-AE7B-B808CBCC8837}" destId="{A0CA2E81-A3B2-48D8-BE3D-689938EF7768}" srcOrd="5" destOrd="0" presId="urn:microsoft.com/office/officeart/2005/8/layout/gear1"/>
    <dgm:cxn modelId="{A91F9239-D950-4405-8A1B-827DDD9F01B3}" type="presParOf" srcId="{45065D33-C8BC-4FB3-AE7B-B808CBCC8837}" destId="{A58CCEA8-E7F9-4F6D-B934-CD2C9C4CCB72}" srcOrd="6" destOrd="0" presId="urn:microsoft.com/office/officeart/2005/8/layout/gear1"/>
    <dgm:cxn modelId="{CDB50F95-41CC-4B3D-AB7F-44B3151002AB}" type="presParOf" srcId="{45065D33-C8BC-4FB3-AE7B-B808CBCC8837}" destId="{4638E6C4-72C1-4111-BD9F-90C38C4EBEE5}" srcOrd="7" destOrd="0" presId="urn:microsoft.com/office/officeart/2005/8/layout/gear1"/>
    <dgm:cxn modelId="{F3CFA69E-8C36-41CF-8027-20359EB91174}" type="presParOf" srcId="{45065D33-C8BC-4FB3-AE7B-B808CBCC8837}" destId="{76E698BD-B989-4D0E-A87C-7CA922534657}" srcOrd="8" destOrd="0" presId="urn:microsoft.com/office/officeart/2005/8/layout/gear1"/>
    <dgm:cxn modelId="{7DE0A603-FA44-4348-8F0E-B87DB76FB790}" type="presParOf" srcId="{45065D33-C8BC-4FB3-AE7B-B808CBCC8837}" destId="{2DC104AE-EB69-4CEE-BA9A-9A4C16395D94}" srcOrd="9" destOrd="0" presId="urn:microsoft.com/office/officeart/2005/8/layout/gear1"/>
    <dgm:cxn modelId="{DB3E334F-039F-4607-A338-33284DF53D3A}" type="presParOf" srcId="{45065D33-C8BC-4FB3-AE7B-B808CBCC8837}" destId="{8D9598AB-3860-4450-A293-1863108F55C1}" srcOrd="10" destOrd="0" presId="urn:microsoft.com/office/officeart/2005/8/layout/gear1"/>
    <dgm:cxn modelId="{153F6C33-D3E7-4DC6-9522-9846F4A331FE}" type="presParOf" srcId="{45065D33-C8BC-4FB3-AE7B-B808CBCC8837}" destId="{9FB56DBF-15DB-4E96-9AC1-28C11120E920}" srcOrd="11" destOrd="0" presId="urn:microsoft.com/office/officeart/2005/8/layout/gear1"/>
    <dgm:cxn modelId="{E0898D35-1567-44ED-84BC-A5EAFF5F5786}" type="presParOf" srcId="{45065D33-C8BC-4FB3-AE7B-B808CBCC8837}" destId="{2505F8CD-08FB-4C42-91A6-4F95C5A268E1}" srcOrd="12" destOrd="0" presId="urn:microsoft.com/office/officeart/2005/8/layout/gear1"/>
    <dgm:cxn modelId="{55C1A5ED-3FA1-485B-86F6-B5D88A879DF3}" type="presParOf" srcId="{45065D33-C8BC-4FB3-AE7B-B808CBCC8837}" destId="{ADD0CA06-DC84-45B9-BA8E-01FC9332DC54}" srcOrd="13" destOrd="0" presId="urn:microsoft.com/office/officeart/2005/8/layout/gear1"/>
    <dgm:cxn modelId="{99E23966-3D40-4657-B33F-90CBC672D3A7}" type="presParOf" srcId="{45065D33-C8BC-4FB3-AE7B-B808CBCC8837}" destId="{6583C328-4859-4A8F-BEB4-18B56C283200}" srcOrd="14" destOrd="0" presId="urn:microsoft.com/office/officeart/2005/8/layout/gear1"/>
    <dgm:cxn modelId="{DB8723C6-B097-4AB2-A730-60C04809503E}" type="presParOf" srcId="{45065D33-C8BC-4FB3-AE7B-B808CBCC8837}" destId="{1C7D395B-D4A7-43B4-8390-DE6A71F9A941}" srcOrd="15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2B3CF13-F222-4CE7-90A6-589914A24A65}" type="doc">
      <dgm:prSet loTypeId="urn:microsoft.com/office/officeart/2005/8/layout/gear1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IN"/>
        </a:p>
      </dgm:t>
    </dgm:pt>
    <dgm:pt modelId="{5427575E-7919-4128-BFA0-1FDCFE4880D3}">
      <dgm:prSet phldrT="[Text]"/>
      <dgm:spPr/>
      <dgm:t>
        <a:bodyPr/>
        <a:lstStyle/>
        <a:p>
          <a:r>
            <a:rPr lang="en-IN" dirty="0"/>
            <a:t>Contextual Intelligence Neural Network</a:t>
          </a:r>
        </a:p>
      </dgm:t>
    </dgm:pt>
    <dgm:pt modelId="{1CBF2CCE-56B0-4957-9CD2-5ECB5DF2C9BB}" type="parTrans" cxnId="{246C35C4-983F-40F4-9A16-727605DDE30D}">
      <dgm:prSet/>
      <dgm:spPr/>
      <dgm:t>
        <a:bodyPr/>
        <a:lstStyle/>
        <a:p>
          <a:endParaRPr lang="en-IN"/>
        </a:p>
      </dgm:t>
    </dgm:pt>
    <dgm:pt modelId="{59EC9C1F-85E1-425D-8FDB-80DCB98B99DB}" type="sibTrans" cxnId="{246C35C4-983F-40F4-9A16-727605DDE30D}">
      <dgm:prSet/>
      <dgm:spPr/>
      <dgm:t>
        <a:bodyPr/>
        <a:lstStyle/>
        <a:p>
          <a:endParaRPr lang="en-IN"/>
        </a:p>
      </dgm:t>
    </dgm:pt>
    <dgm:pt modelId="{9063C58C-20E3-4470-B751-34524115A5F2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IN" dirty="0"/>
            <a:t>Role-Based Granular Policy Enforcement</a:t>
          </a:r>
        </a:p>
      </dgm:t>
    </dgm:pt>
    <dgm:pt modelId="{4ACD4BC7-CFB0-48CF-AE48-3A90B14ECFFF}" type="parTrans" cxnId="{AA7F55F2-3D65-4AAD-B444-3841E470B476}">
      <dgm:prSet/>
      <dgm:spPr/>
      <dgm:t>
        <a:bodyPr/>
        <a:lstStyle/>
        <a:p>
          <a:endParaRPr lang="en-IN"/>
        </a:p>
      </dgm:t>
    </dgm:pt>
    <dgm:pt modelId="{6522C546-BFD5-495C-9399-C17E9904575F}" type="sibTrans" cxnId="{AA7F55F2-3D65-4AAD-B444-3841E470B476}">
      <dgm:prSet/>
      <dgm:spPr/>
      <dgm:t>
        <a:bodyPr/>
        <a:lstStyle/>
        <a:p>
          <a:endParaRPr lang="en-IN"/>
        </a:p>
      </dgm:t>
    </dgm:pt>
    <dgm:pt modelId="{9B91AEA4-5F1D-4814-BC00-D4ED539D92A8}">
      <dgm:prSet/>
      <dgm:spPr/>
      <dgm:t>
        <a:bodyPr/>
        <a:lstStyle/>
        <a:p>
          <a:r>
            <a:rPr lang="en-IN" dirty="0"/>
            <a:t>360° Application Layer Security</a:t>
          </a:r>
        </a:p>
      </dgm:t>
    </dgm:pt>
    <dgm:pt modelId="{0D16C582-B910-49FB-899A-30CF8D0E6A09}" type="parTrans" cxnId="{67F4107D-1A20-43CF-AD64-E4E7AA4D4CD4}">
      <dgm:prSet/>
      <dgm:spPr/>
      <dgm:t>
        <a:bodyPr/>
        <a:lstStyle/>
        <a:p>
          <a:endParaRPr lang="en-IN"/>
        </a:p>
      </dgm:t>
    </dgm:pt>
    <dgm:pt modelId="{B3AFE37C-36C0-4198-B7D3-D08ADA74614D}" type="sibTrans" cxnId="{67F4107D-1A20-43CF-AD64-E4E7AA4D4CD4}">
      <dgm:prSet/>
      <dgm:spPr/>
      <dgm:t>
        <a:bodyPr/>
        <a:lstStyle/>
        <a:p>
          <a:endParaRPr lang="en-IN"/>
        </a:p>
      </dgm:t>
    </dgm:pt>
    <dgm:pt modelId="{401C0E48-803A-4CE2-BE7E-1271382B92D1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Maximize security posture relevance</a:t>
          </a:r>
          <a:endParaRPr lang="en-IN" dirty="0"/>
        </a:p>
      </dgm:t>
    </dgm:pt>
    <dgm:pt modelId="{4644A025-6DBC-4392-8F61-041C817DFB62}" type="parTrans" cxnId="{2E823BE4-F57B-44D8-9790-EE71DB345A53}">
      <dgm:prSet/>
      <dgm:spPr/>
      <dgm:t>
        <a:bodyPr/>
        <a:lstStyle/>
        <a:p>
          <a:endParaRPr lang="en-IN"/>
        </a:p>
      </dgm:t>
    </dgm:pt>
    <dgm:pt modelId="{6483B0CF-01D1-4992-A8BF-6A4F68726141}" type="sibTrans" cxnId="{2E823BE4-F57B-44D8-9790-EE71DB345A53}">
      <dgm:prSet/>
      <dgm:spPr/>
      <dgm:t>
        <a:bodyPr/>
        <a:lstStyle/>
        <a:p>
          <a:endParaRPr lang="en-IN"/>
        </a:p>
      </dgm:t>
    </dgm:pt>
    <dgm:pt modelId="{D30AC1A5-1065-4F46-8992-8FB3C4EBA5DA}">
      <dgm:prSet/>
      <dgm:spPr/>
      <dgm:t>
        <a:bodyPr/>
        <a:lstStyle/>
        <a:p>
          <a:r>
            <a:rPr lang="en-IN" dirty="0"/>
            <a:t>Zero Threat Window</a:t>
          </a:r>
        </a:p>
      </dgm:t>
    </dgm:pt>
    <dgm:pt modelId="{9CE13818-6202-4F42-A91B-5C3AD0062ADD}" type="parTrans" cxnId="{7A704863-1F23-417A-B3E5-2E80D45ED46B}">
      <dgm:prSet/>
      <dgm:spPr/>
      <dgm:t>
        <a:bodyPr/>
        <a:lstStyle/>
        <a:p>
          <a:endParaRPr lang="en-IN"/>
        </a:p>
      </dgm:t>
    </dgm:pt>
    <dgm:pt modelId="{0E0B8B8A-8811-426F-A9B9-272E8248CFCC}" type="sibTrans" cxnId="{7A704863-1F23-417A-B3E5-2E80D45ED46B}">
      <dgm:prSet/>
      <dgm:spPr/>
      <dgm:t>
        <a:bodyPr/>
        <a:lstStyle/>
        <a:p>
          <a:endParaRPr lang="en-IN"/>
        </a:p>
      </dgm:t>
    </dgm:pt>
    <dgm:pt modelId="{437BBF35-19DF-4012-A2C3-4BFFEA2FABE3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High-performance traffic processing</a:t>
          </a:r>
          <a:endParaRPr lang="en-IN" dirty="0"/>
        </a:p>
      </dgm:t>
    </dgm:pt>
    <dgm:pt modelId="{8481904A-8DCA-42F4-9189-D4F1DFB7C1AB}" type="parTrans" cxnId="{158BD5F6-0DC4-4B76-ACDD-78973D9AD5CC}">
      <dgm:prSet/>
      <dgm:spPr/>
      <dgm:t>
        <a:bodyPr/>
        <a:lstStyle/>
        <a:p>
          <a:endParaRPr lang="en-IN"/>
        </a:p>
      </dgm:t>
    </dgm:pt>
    <dgm:pt modelId="{6F0CBB25-20F6-4FF0-B98B-0ABE070CAF50}" type="sibTrans" cxnId="{158BD5F6-0DC4-4B76-ACDD-78973D9AD5CC}">
      <dgm:prSet/>
      <dgm:spPr/>
      <dgm:t>
        <a:bodyPr/>
        <a:lstStyle/>
        <a:p>
          <a:endParaRPr lang="en-IN"/>
        </a:p>
      </dgm:t>
    </dgm:pt>
    <dgm:pt modelId="{45065D33-C8BC-4FB3-AE7B-B808CBCC8837}" type="pres">
      <dgm:prSet presAssocID="{52B3CF13-F222-4CE7-90A6-589914A24A65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EF3310B-007F-42E5-9BB5-D9DD7C78DCEF}" type="pres">
      <dgm:prSet presAssocID="{5427575E-7919-4128-BFA0-1FDCFE4880D3}" presName="gear1" presStyleLbl="node1" presStyleIdx="0" presStyleCnt="3">
        <dgm:presLayoutVars>
          <dgm:chMax val="1"/>
          <dgm:bulletEnabled val="1"/>
        </dgm:presLayoutVars>
      </dgm:prSet>
      <dgm:spPr/>
    </dgm:pt>
    <dgm:pt modelId="{FAA3022B-D2A3-4633-AD20-E9E346A8182A}" type="pres">
      <dgm:prSet presAssocID="{5427575E-7919-4128-BFA0-1FDCFE4880D3}" presName="gear1srcNode" presStyleLbl="node1" presStyleIdx="0" presStyleCnt="3"/>
      <dgm:spPr/>
    </dgm:pt>
    <dgm:pt modelId="{8886520E-8305-474B-B80B-1C947EB81047}" type="pres">
      <dgm:prSet presAssocID="{5427575E-7919-4128-BFA0-1FDCFE4880D3}" presName="gear1dstNode" presStyleLbl="node1" presStyleIdx="0" presStyleCnt="3"/>
      <dgm:spPr/>
    </dgm:pt>
    <dgm:pt modelId="{9E6FD85B-11A9-404F-8AEB-3E63047BF8AC}" type="pres">
      <dgm:prSet presAssocID="{5427575E-7919-4128-BFA0-1FDCFE4880D3}" presName="gear1ch" presStyleLbl="fgAcc1" presStyleIdx="0" presStyleCnt="3" custLinFactNeighborY="974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AAB7520D-DFB9-4233-8FA3-B6E4FA8F93BD}" type="pres">
      <dgm:prSet presAssocID="{D30AC1A5-1065-4F46-8992-8FB3C4EBA5DA}" presName="gear2" presStyleLbl="node1" presStyleIdx="1" presStyleCnt="3">
        <dgm:presLayoutVars>
          <dgm:chMax val="1"/>
          <dgm:bulletEnabled val="1"/>
        </dgm:presLayoutVars>
      </dgm:prSet>
      <dgm:spPr/>
    </dgm:pt>
    <dgm:pt modelId="{A0CA2E81-A3B2-48D8-BE3D-689938EF7768}" type="pres">
      <dgm:prSet presAssocID="{D30AC1A5-1065-4F46-8992-8FB3C4EBA5DA}" presName="gear2srcNode" presStyleLbl="node1" presStyleIdx="1" presStyleCnt="3"/>
      <dgm:spPr/>
    </dgm:pt>
    <dgm:pt modelId="{A58CCEA8-E7F9-4F6D-B934-CD2C9C4CCB72}" type="pres">
      <dgm:prSet presAssocID="{D30AC1A5-1065-4F46-8992-8FB3C4EBA5DA}" presName="gear2dstNode" presStyleLbl="node1" presStyleIdx="1" presStyleCnt="3"/>
      <dgm:spPr/>
    </dgm:pt>
    <dgm:pt modelId="{4638E6C4-72C1-4111-BD9F-90C38C4EBEE5}" type="pres">
      <dgm:prSet presAssocID="{D30AC1A5-1065-4F46-8992-8FB3C4EBA5DA}" presName="gear2ch" presStyleLbl="fgAcc1" presStyleIdx="1" presStyleCnt="3" custLinFactNeighborY="10715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76E698BD-B989-4D0E-A87C-7CA922534657}" type="pres">
      <dgm:prSet presAssocID="{9B91AEA4-5F1D-4814-BC00-D4ED539D92A8}" presName="gear3" presStyleLbl="node1" presStyleIdx="2" presStyleCnt="3"/>
      <dgm:spPr/>
    </dgm:pt>
    <dgm:pt modelId="{2DC104AE-EB69-4CEE-BA9A-9A4C16395D94}" type="pres">
      <dgm:prSet presAssocID="{9B91AEA4-5F1D-4814-BC00-D4ED539D92A8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8D9598AB-3860-4450-A293-1863108F55C1}" type="pres">
      <dgm:prSet presAssocID="{9B91AEA4-5F1D-4814-BC00-D4ED539D92A8}" presName="gear3srcNode" presStyleLbl="node1" presStyleIdx="2" presStyleCnt="3"/>
      <dgm:spPr/>
    </dgm:pt>
    <dgm:pt modelId="{9FB56DBF-15DB-4E96-9AC1-28C11120E920}" type="pres">
      <dgm:prSet presAssocID="{9B91AEA4-5F1D-4814-BC00-D4ED539D92A8}" presName="gear3dstNode" presStyleLbl="node1" presStyleIdx="2" presStyleCnt="3"/>
      <dgm:spPr/>
    </dgm:pt>
    <dgm:pt modelId="{2505F8CD-08FB-4C42-91A6-4F95C5A268E1}" type="pres">
      <dgm:prSet presAssocID="{9B91AEA4-5F1D-4814-BC00-D4ED539D92A8}" presName="gear3ch" presStyleLbl="fgAcc1" presStyleIdx="2" presStyleCnt="3" custLinFactNeighborX="5849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ADD0CA06-DC84-45B9-BA8E-01FC9332DC54}" type="pres">
      <dgm:prSet presAssocID="{59EC9C1F-85E1-425D-8FDB-80DCB98B99DB}" presName="connector1" presStyleLbl="sibTrans2D1" presStyleIdx="0" presStyleCnt="3"/>
      <dgm:spPr/>
    </dgm:pt>
    <dgm:pt modelId="{6583C328-4859-4A8F-BEB4-18B56C283200}" type="pres">
      <dgm:prSet presAssocID="{0E0B8B8A-8811-426F-A9B9-272E8248CFCC}" presName="connector2" presStyleLbl="sibTrans2D1" presStyleIdx="1" presStyleCnt="3"/>
      <dgm:spPr/>
    </dgm:pt>
    <dgm:pt modelId="{1C7D395B-D4A7-43B4-8390-DE6A71F9A941}" type="pres">
      <dgm:prSet presAssocID="{B3AFE37C-36C0-4198-B7D3-D08ADA74614D}" presName="connector3" presStyleLbl="sibTrans2D1" presStyleIdx="2" presStyleCnt="3"/>
      <dgm:spPr/>
    </dgm:pt>
  </dgm:ptLst>
  <dgm:cxnLst>
    <dgm:cxn modelId="{5C527B08-F149-4335-8279-396EE82C0729}" type="presOf" srcId="{9B91AEA4-5F1D-4814-BC00-D4ED539D92A8}" destId="{76E698BD-B989-4D0E-A87C-7CA922534657}" srcOrd="0" destOrd="0" presId="urn:microsoft.com/office/officeart/2005/8/layout/gear1"/>
    <dgm:cxn modelId="{4769823C-44E9-4A36-9D43-EBCCBB907597}" type="presOf" srcId="{D30AC1A5-1065-4F46-8992-8FB3C4EBA5DA}" destId="{A0CA2E81-A3B2-48D8-BE3D-689938EF7768}" srcOrd="1" destOrd="0" presId="urn:microsoft.com/office/officeart/2005/8/layout/gear1"/>
    <dgm:cxn modelId="{711F6E5A-068D-4BDA-AAD2-C27E5F993EAE}" type="presOf" srcId="{0E0B8B8A-8811-426F-A9B9-272E8248CFCC}" destId="{6583C328-4859-4A8F-BEB4-18B56C283200}" srcOrd="0" destOrd="0" presId="urn:microsoft.com/office/officeart/2005/8/layout/gear1"/>
    <dgm:cxn modelId="{E1B37C5A-E486-4B24-B315-1C306CA1F5F3}" type="presOf" srcId="{401C0E48-803A-4CE2-BE7E-1271382B92D1}" destId="{2505F8CD-08FB-4C42-91A6-4F95C5A268E1}" srcOrd="0" destOrd="0" presId="urn:microsoft.com/office/officeart/2005/8/layout/gear1"/>
    <dgm:cxn modelId="{110CF45F-F71E-4CF6-B688-A769D8CB304D}" type="presOf" srcId="{9B91AEA4-5F1D-4814-BC00-D4ED539D92A8}" destId="{8D9598AB-3860-4450-A293-1863108F55C1}" srcOrd="2" destOrd="0" presId="urn:microsoft.com/office/officeart/2005/8/layout/gear1"/>
    <dgm:cxn modelId="{7A704863-1F23-417A-B3E5-2E80D45ED46B}" srcId="{52B3CF13-F222-4CE7-90A6-589914A24A65}" destId="{D30AC1A5-1065-4F46-8992-8FB3C4EBA5DA}" srcOrd="1" destOrd="0" parTransId="{9CE13818-6202-4F42-A91B-5C3AD0062ADD}" sibTransId="{0E0B8B8A-8811-426F-A9B9-272E8248CFCC}"/>
    <dgm:cxn modelId="{FB48367C-4C68-4C63-A35E-EC9F950DF4B9}" type="presOf" srcId="{9B91AEA4-5F1D-4814-BC00-D4ED539D92A8}" destId="{9FB56DBF-15DB-4E96-9AC1-28C11120E920}" srcOrd="3" destOrd="0" presId="urn:microsoft.com/office/officeart/2005/8/layout/gear1"/>
    <dgm:cxn modelId="{67F4107D-1A20-43CF-AD64-E4E7AA4D4CD4}" srcId="{52B3CF13-F222-4CE7-90A6-589914A24A65}" destId="{9B91AEA4-5F1D-4814-BC00-D4ED539D92A8}" srcOrd="2" destOrd="0" parTransId="{0D16C582-B910-49FB-899A-30CF8D0E6A09}" sibTransId="{B3AFE37C-36C0-4198-B7D3-D08ADA74614D}"/>
    <dgm:cxn modelId="{7F162E82-7960-4263-BCFE-315EF13F2002}" type="presOf" srcId="{B3AFE37C-36C0-4198-B7D3-D08ADA74614D}" destId="{1C7D395B-D4A7-43B4-8390-DE6A71F9A941}" srcOrd="0" destOrd="0" presId="urn:microsoft.com/office/officeart/2005/8/layout/gear1"/>
    <dgm:cxn modelId="{26FB858D-10B6-45E9-BDCB-FBCFC0DDFFEA}" type="presOf" srcId="{5427575E-7919-4128-BFA0-1FDCFE4880D3}" destId="{8886520E-8305-474B-B80B-1C947EB81047}" srcOrd="2" destOrd="0" presId="urn:microsoft.com/office/officeart/2005/8/layout/gear1"/>
    <dgm:cxn modelId="{D8359F98-5A74-4FC3-BBE0-6DB3613B2368}" type="presOf" srcId="{5427575E-7919-4128-BFA0-1FDCFE4880D3}" destId="{FAA3022B-D2A3-4633-AD20-E9E346A8182A}" srcOrd="1" destOrd="0" presId="urn:microsoft.com/office/officeart/2005/8/layout/gear1"/>
    <dgm:cxn modelId="{757452A4-3AB5-47BD-8A26-5C4F9D28F18A}" type="presOf" srcId="{52B3CF13-F222-4CE7-90A6-589914A24A65}" destId="{45065D33-C8BC-4FB3-AE7B-B808CBCC8837}" srcOrd="0" destOrd="0" presId="urn:microsoft.com/office/officeart/2005/8/layout/gear1"/>
    <dgm:cxn modelId="{B07A59B1-FBA3-4217-89CD-197014BAE02D}" type="presOf" srcId="{9B91AEA4-5F1D-4814-BC00-D4ED539D92A8}" destId="{2DC104AE-EB69-4CEE-BA9A-9A4C16395D94}" srcOrd="1" destOrd="0" presId="urn:microsoft.com/office/officeart/2005/8/layout/gear1"/>
    <dgm:cxn modelId="{8A72F4B6-17CE-4C03-9E4A-7630BB649E9B}" type="presOf" srcId="{9063C58C-20E3-4470-B751-34524115A5F2}" destId="{9E6FD85B-11A9-404F-8AEB-3E63047BF8AC}" srcOrd="0" destOrd="0" presId="urn:microsoft.com/office/officeart/2005/8/layout/gear1"/>
    <dgm:cxn modelId="{CB2484B7-3598-49BE-BDEC-86D35C653F10}" type="presOf" srcId="{437BBF35-19DF-4012-A2C3-4BFFEA2FABE3}" destId="{4638E6C4-72C1-4111-BD9F-90C38C4EBEE5}" srcOrd="0" destOrd="0" presId="urn:microsoft.com/office/officeart/2005/8/layout/gear1"/>
    <dgm:cxn modelId="{246C35C4-983F-40F4-9A16-727605DDE30D}" srcId="{52B3CF13-F222-4CE7-90A6-589914A24A65}" destId="{5427575E-7919-4128-BFA0-1FDCFE4880D3}" srcOrd="0" destOrd="0" parTransId="{1CBF2CCE-56B0-4957-9CD2-5ECB5DF2C9BB}" sibTransId="{59EC9C1F-85E1-425D-8FDB-80DCB98B99DB}"/>
    <dgm:cxn modelId="{C0BA41D2-5458-4651-B45E-EDF875B9E646}" type="presOf" srcId="{59EC9C1F-85E1-425D-8FDB-80DCB98B99DB}" destId="{ADD0CA06-DC84-45B9-BA8E-01FC9332DC54}" srcOrd="0" destOrd="0" presId="urn:microsoft.com/office/officeart/2005/8/layout/gear1"/>
    <dgm:cxn modelId="{2E823BE4-F57B-44D8-9790-EE71DB345A53}" srcId="{9B91AEA4-5F1D-4814-BC00-D4ED539D92A8}" destId="{401C0E48-803A-4CE2-BE7E-1271382B92D1}" srcOrd="0" destOrd="0" parTransId="{4644A025-6DBC-4392-8F61-041C817DFB62}" sibTransId="{6483B0CF-01D1-4992-A8BF-6A4F68726141}"/>
    <dgm:cxn modelId="{AA7F55F2-3D65-4AAD-B444-3841E470B476}" srcId="{5427575E-7919-4128-BFA0-1FDCFE4880D3}" destId="{9063C58C-20E3-4470-B751-34524115A5F2}" srcOrd="0" destOrd="0" parTransId="{4ACD4BC7-CFB0-48CF-AE48-3A90B14ECFFF}" sibTransId="{6522C546-BFD5-495C-9399-C17E9904575F}"/>
    <dgm:cxn modelId="{46CBF4F5-5BDD-4585-8B41-A84ED9EB91C7}" type="presOf" srcId="{5427575E-7919-4128-BFA0-1FDCFE4880D3}" destId="{5EF3310B-007F-42E5-9BB5-D9DD7C78DCEF}" srcOrd="0" destOrd="0" presId="urn:microsoft.com/office/officeart/2005/8/layout/gear1"/>
    <dgm:cxn modelId="{158BD5F6-0DC4-4B76-ACDD-78973D9AD5CC}" srcId="{D30AC1A5-1065-4F46-8992-8FB3C4EBA5DA}" destId="{437BBF35-19DF-4012-A2C3-4BFFEA2FABE3}" srcOrd="0" destOrd="0" parTransId="{8481904A-8DCA-42F4-9189-D4F1DFB7C1AB}" sibTransId="{6F0CBB25-20F6-4FF0-B98B-0ABE070CAF50}"/>
    <dgm:cxn modelId="{80617DFA-18ED-474C-87A9-2C9D53F9EE85}" type="presOf" srcId="{D30AC1A5-1065-4F46-8992-8FB3C4EBA5DA}" destId="{A58CCEA8-E7F9-4F6D-B934-CD2C9C4CCB72}" srcOrd="2" destOrd="0" presId="urn:microsoft.com/office/officeart/2005/8/layout/gear1"/>
    <dgm:cxn modelId="{001C53FD-53AD-4738-A5A6-F07B20D71505}" type="presOf" srcId="{D30AC1A5-1065-4F46-8992-8FB3C4EBA5DA}" destId="{AAB7520D-DFB9-4233-8FA3-B6E4FA8F93BD}" srcOrd="0" destOrd="0" presId="urn:microsoft.com/office/officeart/2005/8/layout/gear1"/>
    <dgm:cxn modelId="{FE160FF8-2C54-4F8C-A41E-550B842304E7}" type="presParOf" srcId="{45065D33-C8BC-4FB3-AE7B-B808CBCC8837}" destId="{5EF3310B-007F-42E5-9BB5-D9DD7C78DCEF}" srcOrd="0" destOrd="0" presId="urn:microsoft.com/office/officeart/2005/8/layout/gear1"/>
    <dgm:cxn modelId="{A4D59532-D64D-41F1-AB4F-72362F2FDFB0}" type="presParOf" srcId="{45065D33-C8BC-4FB3-AE7B-B808CBCC8837}" destId="{FAA3022B-D2A3-4633-AD20-E9E346A8182A}" srcOrd="1" destOrd="0" presId="urn:microsoft.com/office/officeart/2005/8/layout/gear1"/>
    <dgm:cxn modelId="{37A350FA-2A34-4AA6-9A88-F64E892DDAC1}" type="presParOf" srcId="{45065D33-C8BC-4FB3-AE7B-B808CBCC8837}" destId="{8886520E-8305-474B-B80B-1C947EB81047}" srcOrd="2" destOrd="0" presId="urn:microsoft.com/office/officeart/2005/8/layout/gear1"/>
    <dgm:cxn modelId="{CD57C255-06FF-4D68-9DA6-2DF8E179497A}" type="presParOf" srcId="{45065D33-C8BC-4FB3-AE7B-B808CBCC8837}" destId="{9E6FD85B-11A9-404F-8AEB-3E63047BF8AC}" srcOrd="3" destOrd="0" presId="urn:microsoft.com/office/officeart/2005/8/layout/gear1"/>
    <dgm:cxn modelId="{1203DE89-ABB3-40D9-BAE8-E5B14567050C}" type="presParOf" srcId="{45065D33-C8BC-4FB3-AE7B-B808CBCC8837}" destId="{AAB7520D-DFB9-4233-8FA3-B6E4FA8F93BD}" srcOrd="4" destOrd="0" presId="urn:microsoft.com/office/officeart/2005/8/layout/gear1"/>
    <dgm:cxn modelId="{F88A1946-3F87-48E5-8893-26DF361F0DE5}" type="presParOf" srcId="{45065D33-C8BC-4FB3-AE7B-B808CBCC8837}" destId="{A0CA2E81-A3B2-48D8-BE3D-689938EF7768}" srcOrd="5" destOrd="0" presId="urn:microsoft.com/office/officeart/2005/8/layout/gear1"/>
    <dgm:cxn modelId="{A91F9239-D950-4405-8A1B-827DDD9F01B3}" type="presParOf" srcId="{45065D33-C8BC-4FB3-AE7B-B808CBCC8837}" destId="{A58CCEA8-E7F9-4F6D-B934-CD2C9C4CCB72}" srcOrd="6" destOrd="0" presId="urn:microsoft.com/office/officeart/2005/8/layout/gear1"/>
    <dgm:cxn modelId="{CDB50F95-41CC-4B3D-AB7F-44B3151002AB}" type="presParOf" srcId="{45065D33-C8BC-4FB3-AE7B-B808CBCC8837}" destId="{4638E6C4-72C1-4111-BD9F-90C38C4EBEE5}" srcOrd="7" destOrd="0" presId="urn:microsoft.com/office/officeart/2005/8/layout/gear1"/>
    <dgm:cxn modelId="{F3CFA69E-8C36-41CF-8027-20359EB91174}" type="presParOf" srcId="{45065D33-C8BC-4FB3-AE7B-B808CBCC8837}" destId="{76E698BD-B989-4D0E-A87C-7CA922534657}" srcOrd="8" destOrd="0" presId="urn:microsoft.com/office/officeart/2005/8/layout/gear1"/>
    <dgm:cxn modelId="{7DE0A603-FA44-4348-8F0E-B87DB76FB790}" type="presParOf" srcId="{45065D33-C8BC-4FB3-AE7B-B808CBCC8837}" destId="{2DC104AE-EB69-4CEE-BA9A-9A4C16395D94}" srcOrd="9" destOrd="0" presId="urn:microsoft.com/office/officeart/2005/8/layout/gear1"/>
    <dgm:cxn modelId="{DB3E334F-039F-4607-A338-33284DF53D3A}" type="presParOf" srcId="{45065D33-C8BC-4FB3-AE7B-B808CBCC8837}" destId="{8D9598AB-3860-4450-A293-1863108F55C1}" srcOrd="10" destOrd="0" presId="urn:microsoft.com/office/officeart/2005/8/layout/gear1"/>
    <dgm:cxn modelId="{153F6C33-D3E7-4DC6-9522-9846F4A331FE}" type="presParOf" srcId="{45065D33-C8BC-4FB3-AE7B-B808CBCC8837}" destId="{9FB56DBF-15DB-4E96-9AC1-28C11120E920}" srcOrd="11" destOrd="0" presId="urn:microsoft.com/office/officeart/2005/8/layout/gear1"/>
    <dgm:cxn modelId="{E0898D35-1567-44ED-84BC-A5EAFF5F5786}" type="presParOf" srcId="{45065D33-C8BC-4FB3-AE7B-B808CBCC8837}" destId="{2505F8CD-08FB-4C42-91A6-4F95C5A268E1}" srcOrd="12" destOrd="0" presId="urn:microsoft.com/office/officeart/2005/8/layout/gear1"/>
    <dgm:cxn modelId="{55C1A5ED-3FA1-485B-86F6-B5D88A879DF3}" type="presParOf" srcId="{45065D33-C8BC-4FB3-AE7B-B808CBCC8837}" destId="{ADD0CA06-DC84-45B9-BA8E-01FC9332DC54}" srcOrd="13" destOrd="0" presId="urn:microsoft.com/office/officeart/2005/8/layout/gear1"/>
    <dgm:cxn modelId="{99E23966-3D40-4657-B33F-90CBC672D3A7}" type="presParOf" srcId="{45065D33-C8BC-4FB3-AE7B-B808CBCC8837}" destId="{6583C328-4859-4A8F-BEB4-18B56C283200}" srcOrd="14" destOrd="0" presId="urn:microsoft.com/office/officeart/2005/8/layout/gear1"/>
    <dgm:cxn modelId="{DB8723C6-B097-4AB2-A730-60C04809503E}" type="presParOf" srcId="{45065D33-C8BC-4FB3-AE7B-B808CBCC8837}" destId="{1C7D395B-D4A7-43B4-8390-DE6A71F9A941}" srcOrd="15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5A7F83F-5DD9-4599-8807-C02E7F05395E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IN"/>
        </a:p>
      </dgm:t>
    </dgm:pt>
    <dgm:pt modelId="{229AAA42-79EF-49C6-8D05-20EDCFEAEF05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/>
            <a:t>Sophisticated machine learning core</a:t>
          </a:r>
          <a:endParaRPr lang="en-IN" dirty="0"/>
        </a:p>
      </dgm:t>
    </dgm:pt>
    <dgm:pt modelId="{C7848F79-339D-4EC3-BA26-094B831C2306}" type="sibTrans" cxnId="{98D1318C-65F3-430B-AD81-D0C0C4D9640E}">
      <dgm:prSet/>
      <dgm:spPr/>
      <dgm:t>
        <a:bodyPr/>
        <a:lstStyle/>
        <a:p>
          <a:endParaRPr lang="en-IN"/>
        </a:p>
      </dgm:t>
    </dgm:pt>
    <dgm:pt modelId="{4AFFC0B2-EA84-45B5-A585-EF8F17633D27}" type="parTrans" cxnId="{98D1318C-65F3-430B-AD81-D0C0C4D9640E}">
      <dgm:prSet/>
      <dgm:spPr/>
      <dgm:t>
        <a:bodyPr/>
        <a:lstStyle/>
        <a:p>
          <a:endParaRPr lang="en-IN"/>
        </a:p>
      </dgm:t>
    </dgm:pt>
    <dgm:pt modelId="{B7DE7E48-E3C9-4912-885A-DC5E6CAFE107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/>
            <a:t>Threat Intelligence omnibus</a:t>
          </a:r>
        </a:p>
      </dgm:t>
    </dgm:pt>
    <dgm:pt modelId="{883858F1-7C77-4884-8387-FC41CC3F069C}" type="parTrans" cxnId="{03E2D3F1-AFFD-41B1-A54F-B88F741E5F4A}">
      <dgm:prSet/>
      <dgm:spPr/>
      <dgm:t>
        <a:bodyPr/>
        <a:lstStyle/>
        <a:p>
          <a:endParaRPr lang="en-IN"/>
        </a:p>
      </dgm:t>
    </dgm:pt>
    <dgm:pt modelId="{011E1AAA-B16A-4C22-BAE5-73F50DE3E7BD}" type="sibTrans" cxnId="{03E2D3F1-AFFD-41B1-A54F-B88F741E5F4A}">
      <dgm:prSet/>
      <dgm:spPr/>
      <dgm:t>
        <a:bodyPr/>
        <a:lstStyle/>
        <a:p>
          <a:endParaRPr lang="en-IN"/>
        </a:p>
      </dgm:t>
    </dgm:pt>
    <dgm:pt modelId="{87EAA5E5-FD86-4395-9CB7-D42CE8CDF964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 dirty="0"/>
            <a:t>In-Memory Sandbox</a:t>
          </a:r>
        </a:p>
      </dgm:t>
    </dgm:pt>
    <dgm:pt modelId="{8BB80A69-778B-4D86-9F75-5A71A33EBDC4}" type="parTrans" cxnId="{DB2A0794-671C-48AB-A364-922F703EB540}">
      <dgm:prSet/>
      <dgm:spPr/>
      <dgm:t>
        <a:bodyPr/>
        <a:lstStyle/>
        <a:p>
          <a:endParaRPr lang="en-IN"/>
        </a:p>
      </dgm:t>
    </dgm:pt>
    <dgm:pt modelId="{CC468F7E-A308-4B8E-AE7D-817E8B0BD1E0}" type="sibTrans" cxnId="{DB2A0794-671C-48AB-A364-922F703EB540}">
      <dgm:prSet/>
      <dgm:spPr/>
      <dgm:t>
        <a:bodyPr/>
        <a:lstStyle/>
        <a:p>
          <a:endParaRPr lang="en-IN"/>
        </a:p>
      </dgm:t>
    </dgm:pt>
    <dgm:pt modelId="{84E85FD8-33E9-4B8C-A9D0-5405131A0F97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US" dirty="0"/>
            <a:t>Zero Trust Web Security Correlation Engine</a:t>
          </a:r>
          <a:endParaRPr lang="en-IN" dirty="0"/>
        </a:p>
      </dgm:t>
    </dgm:pt>
    <dgm:pt modelId="{FD352806-393F-4328-B42D-B88E6B4A216B}" type="parTrans" cxnId="{B921A529-F914-494D-94D8-27C6BEF32B00}">
      <dgm:prSet/>
      <dgm:spPr/>
      <dgm:t>
        <a:bodyPr/>
        <a:lstStyle/>
        <a:p>
          <a:endParaRPr lang="en-IN"/>
        </a:p>
      </dgm:t>
    </dgm:pt>
    <dgm:pt modelId="{01622FC8-005E-4A95-8C90-17B04A09FF4D}" type="sibTrans" cxnId="{B921A529-F914-494D-94D8-27C6BEF32B00}">
      <dgm:prSet/>
      <dgm:spPr/>
      <dgm:t>
        <a:bodyPr/>
        <a:lstStyle/>
        <a:p>
          <a:endParaRPr lang="en-IN"/>
        </a:p>
      </dgm:t>
    </dgm:pt>
    <dgm:pt modelId="{20C4465C-5084-4594-8E3D-C381283A9991}" type="pres">
      <dgm:prSet presAssocID="{C5A7F83F-5DD9-4599-8807-C02E7F05395E}" presName="linear" presStyleCnt="0">
        <dgm:presLayoutVars>
          <dgm:animLvl val="lvl"/>
          <dgm:resizeHandles val="exact"/>
        </dgm:presLayoutVars>
      </dgm:prSet>
      <dgm:spPr/>
    </dgm:pt>
    <dgm:pt modelId="{770897A8-53C8-4BC9-A998-C724D8D124B4}" type="pres">
      <dgm:prSet presAssocID="{229AAA42-79EF-49C6-8D05-20EDCFEAEF05}" presName="parentText" presStyleLbl="node1" presStyleIdx="0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0A164813-5422-49D0-A80D-3BF25898CCA9}" type="pres">
      <dgm:prSet presAssocID="{C7848F79-339D-4EC3-BA26-094B831C2306}" presName="spacer" presStyleCnt="0"/>
      <dgm:spPr/>
    </dgm:pt>
    <dgm:pt modelId="{4A50B5DB-661E-44DD-8C4D-16E23C5E6CBD}" type="pres">
      <dgm:prSet presAssocID="{B7DE7E48-E3C9-4912-885A-DC5E6CAFE107}" presName="parentText" presStyleLbl="node1" presStyleIdx="1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3B3035F7-118C-40A1-8929-A05180227E91}" type="pres">
      <dgm:prSet presAssocID="{011E1AAA-B16A-4C22-BAE5-73F50DE3E7BD}" presName="spacer" presStyleCnt="0"/>
      <dgm:spPr/>
    </dgm:pt>
    <dgm:pt modelId="{0113FD93-BDDF-4E8E-906B-30506133784B}" type="pres">
      <dgm:prSet presAssocID="{87EAA5E5-FD86-4395-9CB7-D42CE8CDF964}" presName="parentText" presStyleLbl="node1" presStyleIdx="2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09B3B4DF-051E-45D2-A3DD-7B3DFB8EDBD8}" type="pres">
      <dgm:prSet presAssocID="{CC468F7E-A308-4B8E-AE7D-817E8B0BD1E0}" presName="spacer" presStyleCnt="0"/>
      <dgm:spPr/>
    </dgm:pt>
    <dgm:pt modelId="{2B09DA88-AF9A-404F-8B4B-BB0BCEF4BF7A}" type="pres">
      <dgm:prSet presAssocID="{84E85FD8-33E9-4B8C-A9D0-5405131A0F97}" presName="parentText" presStyleLbl="node1" presStyleIdx="3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</dgm:pt>
  </dgm:ptLst>
  <dgm:cxnLst>
    <dgm:cxn modelId="{6FEC400A-B511-4ECB-9E30-3CF561CF5CC1}" type="presOf" srcId="{87EAA5E5-FD86-4395-9CB7-D42CE8CDF964}" destId="{0113FD93-BDDF-4E8E-906B-30506133784B}" srcOrd="0" destOrd="0" presId="urn:microsoft.com/office/officeart/2005/8/layout/vList2"/>
    <dgm:cxn modelId="{B921A529-F914-494D-94D8-27C6BEF32B00}" srcId="{C5A7F83F-5DD9-4599-8807-C02E7F05395E}" destId="{84E85FD8-33E9-4B8C-A9D0-5405131A0F97}" srcOrd="3" destOrd="0" parTransId="{FD352806-393F-4328-B42D-B88E6B4A216B}" sibTransId="{01622FC8-005E-4A95-8C90-17B04A09FF4D}"/>
    <dgm:cxn modelId="{E68D9F74-C31F-4694-A6D1-7C00979F7C32}" type="presOf" srcId="{B7DE7E48-E3C9-4912-885A-DC5E6CAFE107}" destId="{4A50B5DB-661E-44DD-8C4D-16E23C5E6CBD}" srcOrd="0" destOrd="0" presId="urn:microsoft.com/office/officeart/2005/8/layout/vList2"/>
    <dgm:cxn modelId="{BDB4257D-106A-4CE4-A6D5-9CE2DBC396EB}" type="presOf" srcId="{C5A7F83F-5DD9-4599-8807-C02E7F05395E}" destId="{20C4465C-5084-4594-8E3D-C381283A9991}" srcOrd="0" destOrd="0" presId="urn:microsoft.com/office/officeart/2005/8/layout/vList2"/>
    <dgm:cxn modelId="{11FB4A80-19F7-4294-B449-09465D663702}" type="presOf" srcId="{84E85FD8-33E9-4B8C-A9D0-5405131A0F97}" destId="{2B09DA88-AF9A-404F-8B4B-BB0BCEF4BF7A}" srcOrd="0" destOrd="0" presId="urn:microsoft.com/office/officeart/2005/8/layout/vList2"/>
    <dgm:cxn modelId="{98D1318C-65F3-430B-AD81-D0C0C4D9640E}" srcId="{C5A7F83F-5DD9-4599-8807-C02E7F05395E}" destId="{229AAA42-79EF-49C6-8D05-20EDCFEAEF05}" srcOrd="0" destOrd="0" parTransId="{4AFFC0B2-EA84-45B5-A585-EF8F17633D27}" sibTransId="{C7848F79-339D-4EC3-BA26-094B831C2306}"/>
    <dgm:cxn modelId="{DB2A0794-671C-48AB-A364-922F703EB540}" srcId="{C5A7F83F-5DD9-4599-8807-C02E7F05395E}" destId="{87EAA5E5-FD86-4395-9CB7-D42CE8CDF964}" srcOrd="2" destOrd="0" parTransId="{8BB80A69-778B-4D86-9F75-5A71A33EBDC4}" sibTransId="{CC468F7E-A308-4B8E-AE7D-817E8B0BD1E0}"/>
    <dgm:cxn modelId="{01A899A3-5DEE-44A9-B198-C7EF1D861F7D}" type="presOf" srcId="{229AAA42-79EF-49C6-8D05-20EDCFEAEF05}" destId="{770897A8-53C8-4BC9-A998-C724D8D124B4}" srcOrd="0" destOrd="0" presId="urn:microsoft.com/office/officeart/2005/8/layout/vList2"/>
    <dgm:cxn modelId="{03E2D3F1-AFFD-41B1-A54F-B88F741E5F4A}" srcId="{C5A7F83F-5DD9-4599-8807-C02E7F05395E}" destId="{B7DE7E48-E3C9-4912-885A-DC5E6CAFE107}" srcOrd="1" destOrd="0" parTransId="{883858F1-7C77-4884-8387-FC41CC3F069C}" sibTransId="{011E1AAA-B16A-4C22-BAE5-73F50DE3E7BD}"/>
    <dgm:cxn modelId="{30F0632E-90E5-49F2-8160-32C131B4F419}" type="presParOf" srcId="{20C4465C-5084-4594-8E3D-C381283A9991}" destId="{770897A8-53C8-4BC9-A998-C724D8D124B4}" srcOrd="0" destOrd="0" presId="urn:microsoft.com/office/officeart/2005/8/layout/vList2"/>
    <dgm:cxn modelId="{23A45542-B94C-4E7E-9E36-5C48DC1BD281}" type="presParOf" srcId="{20C4465C-5084-4594-8E3D-C381283A9991}" destId="{0A164813-5422-49D0-A80D-3BF25898CCA9}" srcOrd="1" destOrd="0" presId="urn:microsoft.com/office/officeart/2005/8/layout/vList2"/>
    <dgm:cxn modelId="{8ECDFCAF-2727-44C5-8684-196BFA304B6D}" type="presParOf" srcId="{20C4465C-5084-4594-8E3D-C381283A9991}" destId="{4A50B5DB-661E-44DD-8C4D-16E23C5E6CBD}" srcOrd="2" destOrd="0" presId="urn:microsoft.com/office/officeart/2005/8/layout/vList2"/>
    <dgm:cxn modelId="{385E3583-4B93-4F34-8B82-BC747FE3E217}" type="presParOf" srcId="{20C4465C-5084-4594-8E3D-C381283A9991}" destId="{3B3035F7-118C-40A1-8929-A05180227E91}" srcOrd="3" destOrd="0" presId="urn:microsoft.com/office/officeart/2005/8/layout/vList2"/>
    <dgm:cxn modelId="{B4D21861-6940-4FDA-96D8-374078FAC4AA}" type="presParOf" srcId="{20C4465C-5084-4594-8E3D-C381283A9991}" destId="{0113FD93-BDDF-4E8E-906B-30506133784B}" srcOrd="4" destOrd="0" presId="urn:microsoft.com/office/officeart/2005/8/layout/vList2"/>
    <dgm:cxn modelId="{A2A2FAE1-DB2C-4EDD-A2B4-A5709AD5E7DA}" type="presParOf" srcId="{20C4465C-5084-4594-8E3D-C381283A9991}" destId="{09B3B4DF-051E-45D2-A3DD-7B3DFB8EDBD8}" srcOrd="5" destOrd="0" presId="urn:microsoft.com/office/officeart/2005/8/layout/vList2"/>
    <dgm:cxn modelId="{04635E35-CF11-4C22-9EBF-A43B230C8C08}" type="presParOf" srcId="{20C4465C-5084-4594-8E3D-C381283A9991}" destId="{2B09DA88-AF9A-404F-8B4B-BB0BCEF4BF7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04505CB-FB3A-4486-8566-7FD9590DDB58}" type="doc">
      <dgm:prSet loTypeId="urn:microsoft.com/office/officeart/2008/layout/TitlePictureLineup" loCatId="picture" qsTypeId="urn:microsoft.com/office/officeart/2005/8/quickstyle/simple1" qsCatId="simple" csTypeId="urn:microsoft.com/office/officeart/2005/8/colors/colorful1" csCatId="colorful" phldr="1"/>
      <dgm:spPr/>
    </dgm:pt>
    <dgm:pt modelId="{1D08B357-9555-4270-97D1-1EDC69AE31F0}">
      <dgm:prSet phldrT="[Text]"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IN" dirty="0"/>
            <a:t>Synergistic load absorption</a:t>
          </a:r>
        </a:p>
      </dgm:t>
    </dgm:pt>
    <dgm:pt modelId="{D3172CC6-7EF8-4EED-812F-B3859A91A014}" type="parTrans" cxnId="{40F9B02A-0A75-4092-9E7E-C953ED8E3ED0}">
      <dgm:prSet/>
      <dgm:spPr/>
      <dgm:t>
        <a:bodyPr/>
        <a:lstStyle/>
        <a:p>
          <a:endParaRPr lang="en-IN"/>
        </a:p>
      </dgm:t>
    </dgm:pt>
    <dgm:pt modelId="{AA03EFA7-83A3-4668-BD5A-A702E3E0E29C}" type="sibTrans" cxnId="{40F9B02A-0A75-4092-9E7E-C953ED8E3ED0}">
      <dgm:prSet/>
      <dgm:spPr/>
      <dgm:t>
        <a:bodyPr/>
        <a:lstStyle/>
        <a:p>
          <a:endParaRPr lang="en-IN"/>
        </a:p>
      </dgm:t>
    </dgm:pt>
    <dgm:pt modelId="{47D6DFBA-5CA3-47AE-BD3A-F50DBFE36FD9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Optimum resource utilization</a:t>
          </a:r>
          <a:endParaRPr lang="en-IN" dirty="0"/>
        </a:p>
      </dgm:t>
    </dgm:pt>
    <dgm:pt modelId="{2526A048-77DA-48FA-AA06-5C0AA12B51CE}" type="parTrans" cxnId="{4ED9032B-A1DA-4D59-B9CC-CDBF85651990}">
      <dgm:prSet/>
      <dgm:spPr/>
      <dgm:t>
        <a:bodyPr/>
        <a:lstStyle/>
        <a:p>
          <a:endParaRPr lang="en-IN"/>
        </a:p>
      </dgm:t>
    </dgm:pt>
    <dgm:pt modelId="{8971BCAB-9CA4-4DBC-B186-509568D93CC6}" type="sibTrans" cxnId="{4ED9032B-A1DA-4D59-B9CC-CDBF85651990}">
      <dgm:prSet/>
      <dgm:spPr/>
      <dgm:t>
        <a:bodyPr/>
        <a:lstStyle/>
        <a:p>
          <a:endParaRPr lang="en-IN"/>
        </a:p>
      </dgm:t>
    </dgm:pt>
    <dgm:pt modelId="{F6B5C260-71C0-4DD6-8EE7-81D7BD162D40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IN" dirty="0"/>
            <a:t>Seamless addition of nodes</a:t>
          </a:r>
        </a:p>
      </dgm:t>
    </dgm:pt>
    <dgm:pt modelId="{1FC45BC6-24BE-4F0D-84D6-2441DD0B6AAB}" type="parTrans" cxnId="{604E7DEA-1E28-4CF4-948D-91C4902B2D90}">
      <dgm:prSet/>
      <dgm:spPr/>
      <dgm:t>
        <a:bodyPr/>
        <a:lstStyle/>
        <a:p>
          <a:endParaRPr lang="en-IN"/>
        </a:p>
      </dgm:t>
    </dgm:pt>
    <dgm:pt modelId="{224A5676-B898-4188-BCC2-3C6D37976461}" type="sibTrans" cxnId="{604E7DEA-1E28-4CF4-948D-91C4902B2D90}">
      <dgm:prSet/>
      <dgm:spPr/>
      <dgm:t>
        <a:bodyPr/>
        <a:lstStyle/>
        <a:p>
          <a:endParaRPr lang="en-IN"/>
        </a:p>
      </dgm:t>
    </dgm:pt>
    <dgm:pt modelId="{F781ABD2-B757-4205-B76F-575B664D294C}">
      <dgm:prSet phldrT="[Text]"/>
      <dgm:spPr/>
      <dgm:t>
        <a:bodyPr/>
        <a:lstStyle/>
        <a:p>
          <a:pPr marL="0">
            <a:lnSpc>
              <a:spcPct val="90000"/>
            </a:lnSpc>
            <a:buNone/>
          </a:pPr>
          <a:r>
            <a:rPr lang="en-IN" dirty="0"/>
            <a:t>Scale UP</a:t>
          </a:r>
        </a:p>
      </dgm:t>
    </dgm:pt>
    <dgm:pt modelId="{01929710-8C46-4FED-92B4-CF92FE73248D}" type="parTrans" cxnId="{E9B722A4-2B0A-468C-BBFF-3CA8EE49A052}">
      <dgm:prSet/>
      <dgm:spPr/>
      <dgm:t>
        <a:bodyPr/>
        <a:lstStyle/>
        <a:p>
          <a:endParaRPr lang="en-IN"/>
        </a:p>
      </dgm:t>
    </dgm:pt>
    <dgm:pt modelId="{5268ADD7-28F9-48E6-A7DE-A2464EB4506F}" type="sibTrans" cxnId="{E9B722A4-2B0A-468C-BBFF-3CA8EE49A052}">
      <dgm:prSet/>
      <dgm:spPr/>
      <dgm:t>
        <a:bodyPr/>
        <a:lstStyle/>
        <a:p>
          <a:endParaRPr lang="en-IN"/>
        </a:p>
      </dgm:t>
    </dgm:pt>
    <dgm:pt modelId="{839A1AB5-8C6A-4F89-A33D-10E870884E66}">
      <dgm:prSet/>
      <dgm:spPr/>
      <dgm:t>
        <a:bodyPr/>
        <a:lstStyle/>
        <a:p>
          <a:pPr marL="0">
            <a:lnSpc>
              <a:spcPct val="90000"/>
            </a:lnSpc>
            <a:buNone/>
          </a:pPr>
          <a:r>
            <a:rPr lang="en-IN" dirty="0"/>
            <a:t>Robust Performance</a:t>
          </a:r>
        </a:p>
      </dgm:t>
    </dgm:pt>
    <dgm:pt modelId="{FF84A43B-F33B-457B-BA77-726E485A3539}" type="parTrans" cxnId="{DF623F2D-379D-493E-A03F-89C05726BE1B}">
      <dgm:prSet/>
      <dgm:spPr/>
      <dgm:t>
        <a:bodyPr/>
        <a:lstStyle/>
        <a:p>
          <a:endParaRPr lang="en-IN"/>
        </a:p>
      </dgm:t>
    </dgm:pt>
    <dgm:pt modelId="{DB299382-E0AC-47D3-A019-A57D58B73E1D}" type="sibTrans" cxnId="{DF623F2D-379D-493E-A03F-89C05726BE1B}">
      <dgm:prSet/>
      <dgm:spPr/>
      <dgm:t>
        <a:bodyPr/>
        <a:lstStyle/>
        <a:p>
          <a:endParaRPr lang="en-IN"/>
        </a:p>
      </dgm:t>
    </dgm:pt>
    <dgm:pt modelId="{55B1CB6D-61E7-4389-A953-26B3C6DF724A}">
      <dgm:prSet/>
      <dgm:spPr/>
      <dgm:t>
        <a:bodyPr/>
        <a:lstStyle/>
        <a:p>
          <a:pPr marL="0">
            <a:lnSpc>
              <a:spcPct val="90000"/>
            </a:lnSpc>
            <a:buNone/>
          </a:pPr>
          <a:r>
            <a:rPr lang="en-IN" dirty="0"/>
            <a:t>Scale-Up</a:t>
          </a:r>
        </a:p>
      </dgm:t>
    </dgm:pt>
    <dgm:pt modelId="{9B433A96-845A-45B6-9A31-8EFD38157436}" type="parTrans" cxnId="{506ACACF-663D-4A66-935E-16E6B5F42EA3}">
      <dgm:prSet/>
      <dgm:spPr/>
      <dgm:t>
        <a:bodyPr/>
        <a:lstStyle/>
        <a:p>
          <a:endParaRPr lang="en-IN"/>
        </a:p>
      </dgm:t>
    </dgm:pt>
    <dgm:pt modelId="{D4764970-E058-4E57-984B-C32F08639AE9}" type="sibTrans" cxnId="{506ACACF-663D-4A66-935E-16E6B5F42EA3}">
      <dgm:prSet/>
      <dgm:spPr/>
      <dgm:t>
        <a:bodyPr/>
        <a:lstStyle/>
        <a:p>
          <a:endParaRPr lang="en-IN"/>
        </a:p>
      </dgm:t>
    </dgm:pt>
    <dgm:pt modelId="{D8265CFD-3CF3-4BBD-86A9-E1FC4EB4CFF5}" type="pres">
      <dgm:prSet presAssocID="{204505CB-FB3A-4486-8566-7FD9590DDB58}" presName="Name0" presStyleCnt="0">
        <dgm:presLayoutVars>
          <dgm:dir/>
        </dgm:presLayoutVars>
      </dgm:prSet>
      <dgm:spPr/>
    </dgm:pt>
    <dgm:pt modelId="{978102CE-976A-4BFC-A1D0-C5F2D2A9B027}" type="pres">
      <dgm:prSet presAssocID="{F781ABD2-B757-4205-B76F-575B664D294C}" presName="composite" presStyleCnt="0"/>
      <dgm:spPr/>
    </dgm:pt>
    <dgm:pt modelId="{0EC40AA8-2D79-462D-977E-70462F40FF60}" type="pres">
      <dgm:prSet presAssocID="{F781ABD2-B757-4205-B76F-575B664D294C}" presName="Accent" presStyleLbl="alignAcc1" presStyleIdx="0" presStyleCnt="3"/>
      <dgm:spPr/>
    </dgm:pt>
    <dgm:pt modelId="{F28F2133-222E-444B-92F3-027C4E94D9DB}" type="pres">
      <dgm:prSet presAssocID="{F781ABD2-B757-4205-B76F-575B664D294C}" presName="Image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</dgm:pt>
    <dgm:pt modelId="{A9C6229D-9711-433F-82DF-871D0CBBA4FF}" type="pres">
      <dgm:prSet presAssocID="{F781ABD2-B757-4205-B76F-575B664D294C}" presName="Child" presStyleLbl="revTx" presStyleIdx="0" presStyleCnt="3">
        <dgm:presLayoutVars>
          <dgm:bulletEnabled val="1"/>
        </dgm:presLayoutVars>
      </dgm:prSet>
      <dgm:spPr/>
    </dgm:pt>
    <dgm:pt modelId="{76BD12BE-6486-4FA7-9981-8DB4A4F61B7A}" type="pres">
      <dgm:prSet presAssocID="{F781ABD2-B757-4205-B76F-575B664D294C}" presName="Parent" presStyleLbl="alignNode1" presStyleIdx="0" presStyleCnt="3">
        <dgm:presLayoutVars>
          <dgm:bulletEnabled val="1"/>
        </dgm:presLayoutVars>
      </dgm:prSet>
      <dgm:spPr/>
    </dgm:pt>
    <dgm:pt modelId="{1612BAC9-3065-4B43-8FA8-E84492EC6FB2}" type="pres">
      <dgm:prSet presAssocID="{5268ADD7-28F9-48E6-A7DE-A2464EB4506F}" presName="sibTrans" presStyleCnt="0"/>
      <dgm:spPr/>
    </dgm:pt>
    <dgm:pt modelId="{78C950E5-BD76-4364-8E64-BCC63BF2DD41}" type="pres">
      <dgm:prSet presAssocID="{839A1AB5-8C6A-4F89-A33D-10E870884E66}" presName="composite" presStyleCnt="0"/>
      <dgm:spPr/>
    </dgm:pt>
    <dgm:pt modelId="{74C574C8-7250-4C12-9DDA-64F818F7A546}" type="pres">
      <dgm:prSet presAssocID="{839A1AB5-8C6A-4F89-A33D-10E870884E66}" presName="Accent" presStyleLbl="alignAcc1" presStyleIdx="1" presStyleCnt="3"/>
      <dgm:spPr/>
    </dgm:pt>
    <dgm:pt modelId="{3E9C55D7-8801-4541-982B-B64BF81DAC04}" type="pres">
      <dgm:prSet presAssocID="{839A1AB5-8C6A-4F89-A33D-10E870884E66}" presName="Image" presStyleLbl="node1" presStyleIdx="1" presStyleCnt="3"/>
      <dgm:spPr>
        <a:blipFill dpi="0" rotWithShape="1">
          <a:blip xmlns:r="http://schemas.openxmlformats.org/officeDocument/2006/relationships"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 l="-17706" t="-61917" r="-13838" b="-125223"/>
          </a:stretch>
        </a:blipFill>
      </dgm:spPr>
    </dgm:pt>
    <dgm:pt modelId="{E7AD24DA-51EC-4A74-90CA-5909FE28F395}" type="pres">
      <dgm:prSet presAssocID="{839A1AB5-8C6A-4F89-A33D-10E870884E66}" presName="Child" presStyleLbl="revTx" presStyleIdx="1" presStyleCnt="3">
        <dgm:presLayoutVars>
          <dgm:bulletEnabled val="1"/>
        </dgm:presLayoutVars>
      </dgm:prSet>
      <dgm:spPr/>
    </dgm:pt>
    <dgm:pt modelId="{C5CA32D6-A049-40EE-B153-1EB7783F2B75}" type="pres">
      <dgm:prSet presAssocID="{839A1AB5-8C6A-4F89-A33D-10E870884E66}" presName="Parent" presStyleLbl="alignNode1" presStyleIdx="1" presStyleCnt="3">
        <dgm:presLayoutVars>
          <dgm:bulletEnabled val="1"/>
        </dgm:presLayoutVars>
      </dgm:prSet>
      <dgm:spPr/>
    </dgm:pt>
    <dgm:pt modelId="{A97B2CD6-DC95-46FE-8374-2FA983352DC2}" type="pres">
      <dgm:prSet presAssocID="{DB299382-E0AC-47D3-A019-A57D58B73E1D}" presName="sibTrans" presStyleCnt="0"/>
      <dgm:spPr/>
    </dgm:pt>
    <dgm:pt modelId="{29F4B414-659F-4964-BD9A-807CF257AB75}" type="pres">
      <dgm:prSet presAssocID="{55B1CB6D-61E7-4389-A953-26B3C6DF724A}" presName="composite" presStyleCnt="0"/>
      <dgm:spPr/>
    </dgm:pt>
    <dgm:pt modelId="{0F601276-8449-49F9-A730-31AE0FCB7CFA}" type="pres">
      <dgm:prSet presAssocID="{55B1CB6D-61E7-4389-A953-26B3C6DF724A}" presName="Accent" presStyleLbl="alignAcc1" presStyleIdx="2" presStyleCnt="3"/>
      <dgm:spPr/>
    </dgm:pt>
    <dgm:pt modelId="{69420EEE-5E91-4F26-AB5C-A3FEAABABEEE}" type="pres">
      <dgm:prSet presAssocID="{55B1CB6D-61E7-4389-A953-26B3C6DF724A}" presName="Image" presStyleLbl="node1" presStyleIdx="2" presStyleCnt="3"/>
      <dgm:spPr>
        <a:blipFill dpi="0" rotWithShape="0">
          <a:blip xmlns:r="http://schemas.openxmlformats.org/officeDocument/2006/relationships" r:embed="rId5">
            <a:alphaModFix amt="84000"/>
          </a:blip>
          <a:srcRect/>
          <a:stretch>
            <a:fillRect t="374" b="374"/>
          </a:stretch>
        </a:blipFill>
        <a:ln>
          <a:noFill/>
        </a:ln>
      </dgm:spPr>
    </dgm:pt>
    <dgm:pt modelId="{B7D387AA-FB4D-4EC3-97D2-720F693042BA}" type="pres">
      <dgm:prSet presAssocID="{55B1CB6D-61E7-4389-A953-26B3C6DF724A}" presName="Child" presStyleLbl="revTx" presStyleIdx="2" presStyleCnt="3">
        <dgm:presLayoutVars>
          <dgm:bulletEnabled val="1"/>
        </dgm:presLayoutVars>
      </dgm:prSet>
      <dgm:spPr/>
    </dgm:pt>
    <dgm:pt modelId="{15D4DDE3-4AE0-441A-AFB7-88000039B433}" type="pres">
      <dgm:prSet presAssocID="{55B1CB6D-61E7-4389-A953-26B3C6DF724A}" presName="Parent" presStyleLbl="alignNode1" presStyleIdx="2" presStyleCnt="3">
        <dgm:presLayoutVars>
          <dgm:bulletEnabled val="1"/>
        </dgm:presLayoutVars>
      </dgm:prSet>
      <dgm:spPr/>
    </dgm:pt>
  </dgm:ptLst>
  <dgm:cxnLst>
    <dgm:cxn modelId="{40F9B02A-0A75-4092-9E7E-C953ED8E3ED0}" srcId="{F781ABD2-B757-4205-B76F-575B664D294C}" destId="{1D08B357-9555-4270-97D1-1EDC69AE31F0}" srcOrd="0" destOrd="0" parTransId="{D3172CC6-7EF8-4EED-812F-B3859A91A014}" sibTransId="{AA03EFA7-83A3-4668-BD5A-A702E3E0E29C}"/>
    <dgm:cxn modelId="{4ED9032B-A1DA-4D59-B9CC-CDBF85651990}" srcId="{839A1AB5-8C6A-4F89-A33D-10E870884E66}" destId="{47D6DFBA-5CA3-47AE-BD3A-F50DBFE36FD9}" srcOrd="0" destOrd="0" parTransId="{2526A048-77DA-48FA-AA06-5C0AA12B51CE}" sibTransId="{8971BCAB-9CA4-4DBC-B186-509568D93CC6}"/>
    <dgm:cxn modelId="{DF623F2D-379D-493E-A03F-89C05726BE1B}" srcId="{204505CB-FB3A-4486-8566-7FD9590DDB58}" destId="{839A1AB5-8C6A-4F89-A33D-10E870884E66}" srcOrd="1" destOrd="0" parTransId="{FF84A43B-F33B-457B-BA77-726E485A3539}" sibTransId="{DB299382-E0AC-47D3-A019-A57D58B73E1D}"/>
    <dgm:cxn modelId="{F5A65D40-EC51-4382-A225-4F35590F7ADB}" type="presOf" srcId="{204505CB-FB3A-4486-8566-7FD9590DDB58}" destId="{D8265CFD-3CF3-4BBD-86A9-E1FC4EB4CFF5}" srcOrd="0" destOrd="0" presId="urn:microsoft.com/office/officeart/2008/layout/TitlePictureLineup"/>
    <dgm:cxn modelId="{675C9A5B-7F39-48E9-9CE5-F1FCE1198A28}" type="presOf" srcId="{839A1AB5-8C6A-4F89-A33D-10E870884E66}" destId="{C5CA32D6-A049-40EE-B153-1EB7783F2B75}" srcOrd="0" destOrd="0" presId="urn:microsoft.com/office/officeart/2008/layout/TitlePictureLineup"/>
    <dgm:cxn modelId="{63E38172-F946-48AD-BAC4-FA311773E4AF}" type="presOf" srcId="{47D6DFBA-5CA3-47AE-BD3A-F50DBFE36FD9}" destId="{E7AD24DA-51EC-4A74-90CA-5909FE28F395}" srcOrd="0" destOrd="0" presId="urn:microsoft.com/office/officeart/2008/layout/TitlePictureLineup"/>
    <dgm:cxn modelId="{E9B722A4-2B0A-468C-BBFF-3CA8EE49A052}" srcId="{204505CB-FB3A-4486-8566-7FD9590DDB58}" destId="{F781ABD2-B757-4205-B76F-575B664D294C}" srcOrd="0" destOrd="0" parTransId="{01929710-8C46-4FED-92B4-CF92FE73248D}" sibTransId="{5268ADD7-28F9-48E6-A7DE-A2464EB4506F}"/>
    <dgm:cxn modelId="{506ACACF-663D-4A66-935E-16E6B5F42EA3}" srcId="{204505CB-FB3A-4486-8566-7FD9590DDB58}" destId="{55B1CB6D-61E7-4389-A953-26B3C6DF724A}" srcOrd="2" destOrd="0" parTransId="{9B433A96-845A-45B6-9A31-8EFD38157436}" sibTransId="{D4764970-E058-4E57-984B-C32F08639AE9}"/>
    <dgm:cxn modelId="{C48F4ED2-507B-4222-8788-5098330F5F4F}" type="presOf" srcId="{F6B5C260-71C0-4DD6-8EE7-81D7BD162D40}" destId="{B7D387AA-FB4D-4EC3-97D2-720F693042BA}" srcOrd="0" destOrd="0" presId="urn:microsoft.com/office/officeart/2008/layout/TitlePictureLineup"/>
    <dgm:cxn modelId="{142FDBD5-146F-4610-AEC4-B39948784FC2}" type="presOf" srcId="{1D08B357-9555-4270-97D1-1EDC69AE31F0}" destId="{A9C6229D-9711-433F-82DF-871D0CBBA4FF}" srcOrd="0" destOrd="0" presId="urn:microsoft.com/office/officeart/2008/layout/TitlePictureLineup"/>
    <dgm:cxn modelId="{604E7DEA-1E28-4CF4-948D-91C4902B2D90}" srcId="{55B1CB6D-61E7-4389-A953-26B3C6DF724A}" destId="{F6B5C260-71C0-4DD6-8EE7-81D7BD162D40}" srcOrd="0" destOrd="0" parTransId="{1FC45BC6-24BE-4F0D-84D6-2441DD0B6AAB}" sibTransId="{224A5676-B898-4188-BCC2-3C6D37976461}"/>
    <dgm:cxn modelId="{B37AE1F6-8A6C-4759-8C04-3B812E321450}" type="presOf" srcId="{F781ABD2-B757-4205-B76F-575B664D294C}" destId="{76BD12BE-6486-4FA7-9981-8DB4A4F61B7A}" srcOrd="0" destOrd="0" presId="urn:microsoft.com/office/officeart/2008/layout/TitlePictureLineup"/>
    <dgm:cxn modelId="{BA8762FF-98F2-40C1-99BA-732860C00754}" type="presOf" srcId="{55B1CB6D-61E7-4389-A953-26B3C6DF724A}" destId="{15D4DDE3-4AE0-441A-AFB7-88000039B433}" srcOrd="0" destOrd="0" presId="urn:microsoft.com/office/officeart/2008/layout/TitlePictureLineup"/>
    <dgm:cxn modelId="{003BB8A2-C188-40C3-A478-CF7988858BA6}" type="presParOf" srcId="{D8265CFD-3CF3-4BBD-86A9-E1FC4EB4CFF5}" destId="{978102CE-976A-4BFC-A1D0-C5F2D2A9B027}" srcOrd="0" destOrd="0" presId="urn:microsoft.com/office/officeart/2008/layout/TitlePictureLineup"/>
    <dgm:cxn modelId="{B45E8394-E34A-4D3A-98F8-A3796AE7C287}" type="presParOf" srcId="{978102CE-976A-4BFC-A1D0-C5F2D2A9B027}" destId="{0EC40AA8-2D79-462D-977E-70462F40FF60}" srcOrd="0" destOrd="0" presId="urn:microsoft.com/office/officeart/2008/layout/TitlePictureLineup"/>
    <dgm:cxn modelId="{F608BEDF-26D5-42EF-B41B-60FA07741420}" type="presParOf" srcId="{978102CE-976A-4BFC-A1D0-C5F2D2A9B027}" destId="{F28F2133-222E-444B-92F3-027C4E94D9DB}" srcOrd="1" destOrd="0" presId="urn:microsoft.com/office/officeart/2008/layout/TitlePictureLineup"/>
    <dgm:cxn modelId="{74404A6E-D1C6-4FD1-B7F6-1F73DED6F293}" type="presParOf" srcId="{978102CE-976A-4BFC-A1D0-C5F2D2A9B027}" destId="{A9C6229D-9711-433F-82DF-871D0CBBA4FF}" srcOrd="2" destOrd="0" presId="urn:microsoft.com/office/officeart/2008/layout/TitlePictureLineup"/>
    <dgm:cxn modelId="{AD3D8872-E64D-4536-A134-5A42D25EBAFB}" type="presParOf" srcId="{978102CE-976A-4BFC-A1D0-C5F2D2A9B027}" destId="{76BD12BE-6486-4FA7-9981-8DB4A4F61B7A}" srcOrd="3" destOrd="0" presId="urn:microsoft.com/office/officeart/2008/layout/TitlePictureLineup"/>
    <dgm:cxn modelId="{F6B4F727-C334-487D-B871-F84CC28DF316}" type="presParOf" srcId="{D8265CFD-3CF3-4BBD-86A9-E1FC4EB4CFF5}" destId="{1612BAC9-3065-4B43-8FA8-E84492EC6FB2}" srcOrd="1" destOrd="0" presId="urn:microsoft.com/office/officeart/2008/layout/TitlePictureLineup"/>
    <dgm:cxn modelId="{FC5AE305-80BA-4C7E-9A08-B6FBBE61586D}" type="presParOf" srcId="{D8265CFD-3CF3-4BBD-86A9-E1FC4EB4CFF5}" destId="{78C950E5-BD76-4364-8E64-BCC63BF2DD41}" srcOrd="2" destOrd="0" presId="urn:microsoft.com/office/officeart/2008/layout/TitlePictureLineup"/>
    <dgm:cxn modelId="{CC6C20E0-E351-4D23-B0D6-71F27BB9C979}" type="presParOf" srcId="{78C950E5-BD76-4364-8E64-BCC63BF2DD41}" destId="{74C574C8-7250-4C12-9DDA-64F818F7A546}" srcOrd="0" destOrd="0" presId="urn:microsoft.com/office/officeart/2008/layout/TitlePictureLineup"/>
    <dgm:cxn modelId="{78CCD1A2-F23E-4BD2-858D-22F7FF2B5F5A}" type="presParOf" srcId="{78C950E5-BD76-4364-8E64-BCC63BF2DD41}" destId="{3E9C55D7-8801-4541-982B-B64BF81DAC04}" srcOrd="1" destOrd="0" presId="urn:microsoft.com/office/officeart/2008/layout/TitlePictureLineup"/>
    <dgm:cxn modelId="{2853A810-A45C-4307-8FB4-39D334FA1F2E}" type="presParOf" srcId="{78C950E5-BD76-4364-8E64-BCC63BF2DD41}" destId="{E7AD24DA-51EC-4A74-90CA-5909FE28F395}" srcOrd="2" destOrd="0" presId="urn:microsoft.com/office/officeart/2008/layout/TitlePictureLineup"/>
    <dgm:cxn modelId="{23FA328B-6835-42A3-8B6F-B999F48BA0B5}" type="presParOf" srcId="{78C950E5-BD76-4364-8E64-BCC63BF2DD41}" destId="{C5CA32D6-A049-40EE-B153-1EB7783F2B75}" srcOrd="3" destOrd="0" presId="urn:microsoft.com/office/officeart/2008/layout/TitlePictureLineup"/>
    <dgm:cxn modelId="{BF46DF9C-A284-41E3-8AFB-8862B22DD4C6}" type="presParOf" srcId="{D8265CFD-3CF3-4BBD-86A9-E1FC4EB4CFF5}" destId="{A97B2CD6-DC95-46FE-8374-2FA983352DC2}" srcOrd="3" destOrd="0" presId="urn:microsoft.com/office/officeart/2008/layout/TitlePictureLineup"/>
    <dgm:cxn modelId="{736E8C81-5BCE-416B-AED2-AC2601803762}" type="presParOf" srcId="{D8265CFD-3CF3-4BBD-86A9-E1FC4EB4CFF5}" destId="{29F4B414-659F-4964-BD9A-807CF257AB75}" srcOrd="4" destOrd="0" presId="urn:microsoft.com/office/officeart/2008/layout/TitlePictureLineup"/>
    <dgm:cxn modelId="{230E68E0-A836-44AF-9267-6EEDFB4C191A}" type="presParOf" srcId="{29F4B414-659F-4964-BD9A-807CF257AB75}" destId="{0F601276-8449-49F9-A730-31AE0FCB7CFA}" srcOrd="0" destOrd="0" presId="urn:microsoft.com/office/officeart/2008/layout/TitlePictureLineup"/>
    <dgm:cxn modelId="{4F65AD13-D1EE-4775-8997-63C64638321D}" type="presParOf" srcId="{29F4B414-659F-4964-BD9A-807CF257AB75}" destId="{69420EEE-5E91-4F26-AB5C-A3FEAABABEEE}" srcOrd="1" destOrd="0" presId="urn:microsoft.com/office/officeart/2008/layout/TitlePictureLineup"/>
    <dgm:cxn modelId="{3C4F5666-26E4-46B9-B1A2-363271F1BEDE}" type="presParOf" srcId="{29F4B414-659F-4964-BD9A-807CF257AB75}" destId="{B7D387AA-FB4D-4EC3-97D2-720F693042BA}" srcOrd="2" destOrd="0" presId="urn:microsoft.com/office/officeart/2008/layout/TitlePictureLineup"/>
    <dgm:cxn modelId="{C32D722B-39AB-4B5C-A98D-1C873D12DB36}" type="presParOf" srcId="{29F4B414-659F-4964-BD9A-807CF257AB75}" destId="{15D4DDE3-4AE0-441A-AFB7-88000039B433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04505CB-FB3A-4486-8566-7FD9590DDB58}" type="doc">
      <dgm:prSet loTypeId="urn:microsoft.com/office/officeart/2008/layout/PictureStrips" loCatId="list" qsTypeId="urn:microsoft.com/office/officeart/2005/8/quickstyle/simple1" qsCatId="simple" csTypeId="urn:microsoft.com/office/officeart/2005/8/colors/accent0_3" csCatId="mainScheme" phldr="1"/>
      <dgm:spPr/>
    </dgm:pt>
    <dgm:pt modelId="{1D08B357-9555-4270-97D1-1EDC69AE31F0}">
      <dgm:prSet phldrT="[Text]"/>
      <dgm:spPr/>
      <dgm:t>
        <a:bodyPr/>
        <a:lstStyle/>
        <a:p>
          <a:r>
            <a:rPr lang="en-IN"/>
            <a:t>SMP‑Aware architecture for synergetic throughput scale‑up to absorb load bursts</a:t>
          </a:r>
        </a:p>
      </dgm:t>
    </dgm:pt>
    <dgm:pt modelId="{D3172CC6-7EF8-4EED-812F-B3859A91A014}" type="parTrans" cxnId="{40F9B02A-0A75-4092-9E7E-C953ED8E3ED0}">
      <dgm:prSet/>
      <dgm:spPr/>
      <dgm:t>
        <a:bodyPr/>
        <a:lstStyle/>
        <a:p>
          <a:endParaRPr lang="en-IN"/>
        </a:p>
      </dgm:t>
    </dgm:pt>
    <dgm:pt modelId="{AA03EFA7-83A3-4668-BD5A-A702E3E0E29C}" type="sibTrans" cxnId="{40F9B02A-0A75-4092-9E7E-C953ED8E3ED0}">
      <dgm:prSet/>
      <dgm:spPr/>
      <dgm:t>
        <a:bodyPr/>
        <a:lstStyle/>
        <a:p>
          <a:endParaRPr lang="en-IN"/>
        </a:p>
      </dgm:t>
    </dgm:pt>
    <dgm:pt modelId="{47D6DFBA-5CA3-47AE-BD3A-F50DBFE36FD9}">
      <dgm:prSet/>
      <dgm:spPr/>
      <dgm:t>
        <a:bodyPr/>
        <a:lstStyle/>
        <a:p>
          <a:r>
            <a:rPr lang="en-US"/>
            <a:t>Unique implementation of Application Layer Security capabilities, for optimum resource utilization, ensuring robust performance</a:t>
          </a:r>
          <a:endParaRPr lang="en-IN" dirty="0"/>
        </a:p>
      </dgm:t>
    </dgm:pt>
    <dgm:pt modelId="{2526A048-77DA-48FA-AA06-5C0AA12B51CE}" type="parTrans" cxnId="{4ED9032B-A1DA-4D59-B9CC-CDBF85651990}">
      <dgm:prSet/>
      <dgm:spPr/>
      <dgm:t>
        <a:bodyPr/>
        <a:lstStyle/>
        <a:p>
          <a:endParaRPr lang="en-IN"/>
        </a:p>
      </dgm:t>
    </dgm:pt>
    <dgm:pt modelId="{8971BCAB-9CA4-4DBC-B186-509568D93CC6}" type="sibTrans" cxnId="{4ED9032B-A1DA-4D59-B9CC-CDBF85651990}">
      <dgm:prSet/>
      <dgm:spPr/>
      <dgm:t>
        <a:bodyPr/>
        <a:lstStyle/>
        <a:p>
          <a:endParaRPr lang="en-IN"/>
        </a:p>
      </dgm:t>
    </dgm:pt>
    <dgm:pt modelId="{F6B5C260-71C0-4DD6-8EE7-81D7BD162D40}">
      <dgm:prSet/>
      <dgm:spPr/>
      <dgm:t>
        <a:bodyPr/>
        <a:lstStyle/>
        <a:p>
          <a:r>
            <a:rPr lang="en-IN" dirty="0"/>
            <a:t>Cluster Ready technology ensures seamless addition of nodes for on demand scale out</a:t>
          </a:r>
        </a:p>
      </dgm:t>
    </dgm:pt>
    <dgm:pt modelId="{1FC45BC6-24BE-4F0D-84D6-2441DD0B6AAB}" type="parTrans" cxnId="{604E7DEA-1E28-4CF4-948D-91C4902B2D90}">
      <dgm:prSet/>
      <dgm:spPr/>
      <dgm:t>
        <a:bodyPr/>
        <a:lstStyle/>
        <a:p>
          <a:endParaRPr lang="en-IN"/>
        </a:p>
      </dgm:t>
    </dgm:pt>
    <dgm:pt modelId="{224A5676-B898-4188-BCC2-3C6D37976461}" type="sibTrans" cxnId="{604E7DEA-1E28-4CF4-948D-91C4902B2D90}">
      <dgm:prSet/>
      <dgm:spPr/>
      <dgm:t>
        <a:bodyPr/>
        <a:lstStyle/>
        <a:p>
          <a:endParaRPr lang="en-IN"/>
        </a:p>
      </dgm:t>
    </dgm:pt>
    <dgm:pt modelId="{AC490103-EB89-482D-BCBA-A465976AD1EC}" type="pres">
      <dgm:prSet presAssocID="{204505CB-FB3A-4486-8566-7FD9590DDB58}" presName="Name0" presStyleCnt="0">
        <dgm:presLayoutVars>
          <dgm:dir/>
          <dgm:resizeHandles val="exact"/>
        </dgm:presLayoutVars>
      </dgm:prSet>
      <dgm:spPr/>
    </dgm:pt>
    <dgm:pt modelId="{3D81108D-79BD-46A4-B06F-62B5DF2D4974}" type="pres">
      <dgm:prSet presAssocID="{1D08B357-9555-4270-97D1-1EDC69AE31F0}" presName="composite" presStyleCnt="0"/>
      <dgm:spPr/>
    </dgm:pt>
    <dgm:pt modelId="{6E3F57B3-3700-4A3A-B861-FAA7C3CD76F7}" type="pres">
      <dgm:prSet presAssocID="{1D08B357-9555-4270-97D1-1EDC69AE31F0}" presName="rect1" presStyleLbl="trAlignAcc1" presStyleIdx="0" presStyleCnt="3">
        <dgm:presLayoutVars>
          <dgm:bulletEnabled val="1"/>
        </dgm:presLayoutVars>
      </dgm:prSet>
      <dgm:spPr/>
    </dgm:pt>
    <dgm:pt modelId="{F5F35247-4F28-41AE-A31D-87707008665E}" type="pres">
      <dgm:prSet presAssocID="{1D08B357-9555-4270-97D1-1EDC69AE31F0}" presName="rect2" presStyleLbl="fgImgPlace1" presStyleIdx="0" presStyleCnt="3"/>
      <dgm:spPr/>
    </dgm:pt>
    <dgm:pt modelId="{FADFAB04-A1BE-4DBE-8C7C-5D6210C829F1}" type="pres">
      <dgm:prSet presAssocID="{AA03EFA7-83A3-4668-BD5A-A702E3E0E29C}" presName="sibTrans" presStyleCnt="0"/>
      <dgm:spPr/>
    </dgm:pt>
    <dgm:pt modelId="{47BB6ABD-0E34-4B45-904E-45A404ED464C}" type="pres">
      <dgm:prSet presAssocID="{47D6DFBA-5CA3-47AE-BD3A-F50DBFE36FD9}" presName="composite" presStyleCnt="0"/>
      <dgm:spPr/>
    </dgm:pt>
    <dgm:pt modelId="{8432806F-5618-4045-8BCD-5D34CDE2B285}" type="pres">
      <dgm:prSet presAssocID="{47D6DFBA-5CA3-47AE-BD3A-F50DBFE36FD9}" presName="rect1" presStyleLbl="trAlignAcc1" presStyleIdx="1" presStyleCnt="3">
        <dgm:presLayoutVars>
          <dgm:bulletEnabled val="1"/>
        </dgm:presLayoutVars>
      </dgm:prSet>
      <dgm:spPr/>
    </dgm:pt>
    <dgm:pt modelId="{6764C619-579A-465F-806E-37663030C7FF}" type="pres">
      <dgm:prSet presAssocID="{47D6DFBA-5CA3-47AE-BD3A-F50DBFE36FD9}" presName="rect2" presStyleLbl="fgImgPlace1" presStyleIdx="1" presStyleCnt="3"/>
      <dgm:spPr/>
    </dgm:pt>
    <dgm:pt modelId="{98D8AD57-D15E-402E-B413-90FF78D675D0}" type="pres">
      <dgm:prSet presAssocID="{8971BCAB-9CA4-4DBC-B186-509568D93CC6}" presName="sibTrans" presStyleCnt="0"/>
      <dgm:spPr/>
    </dgm:pt>
    <dgm:pt modelId="{B975FD80-5FE3-45FE-B824-764C63DDB9BE}" type="pres">
      <dgm:prSet presAssocID="{F6B5C260-71C0-4DD6-8EE7-81D7BD162D40}" presName="composite" presStyleCnt="0"/>
      <dgm:spPr/>
    </dgm:pt>
    <dgm:pt modelId="{F77E7507-F506-4E96-9F97-1D7EFC48CA82}" type="pres">
      <dgm:prSet presAssocID="{F6B5C260-71C0-4DD6-8EE7-81D7BD162D40}" presName="rect1" presStyleLbl="trAlignAcc1" presStyleIdx="2" presStyleCnt="3">
        <dgm:presLayoutVars>
          <dgm:bulletEnabled val="1"/>
        </dgm:presLayoutVars>
      </dgm:prSet>
      <dgm:spPr/>
    </dgm:pt>
    <dgm:pt modelId="{F9939220-EEC4-43A2-9D92-313E8182EA30}" type="pres">
      <dgm:prSet presAssocID="{F6B5C260-71C0-4DD6-8EE7-81D7BD162D40}" presName="rect2" presStyleLbl="fgImgPlace1" presStyleIdx="2" presStyleCnt="3"/>
      <dgm:spPr/>
    </dgm:pt>
  </dgm:ptLst>
  <dgm:cxnLst>
    <dgm:cxn modelId="{40F9B02A-0A75-4092-9E7E-C953ED8E3ED0}" srcId="{204505CB-FB3A-4486-8566-7FD9590DDB58}" destId="{1D08B357-9555-4270-97D1-1EDC69AE31F0}" srcOrd="0" destOrd="0" parTransId="{D3172CC6-7EF8-4EED-812F-B3859A91A014}" sibTransId="{AA03EFA7-83A3-4668-BD5A-A702E3E0E29C}"/>
    <dgm:cxn modelId="{4ED9032B-A1DA-4D59-B9CC-CDBF85651990}" srcId="{204505CB-FB3A-4486-8566-7FD9590DDB58}" destId="{47D6DFBA-5CA3-47AE-BD3A-F50DBFE36FD9}" srcOrd="1" destOrd="0" parTransId="{2526A048-77DA-48FA-AA06-5C0AA12B51CE}" sibTransId="{8971BCAB-9CA4-4DBC-B186-509568D93CC6}"/>
    <dgm:cxn modelId="{A0766871-198C-4E77-8028-1C637A16EE64}" type="presOf" srcId="{1D08B357-9555-4270-97D1-1EDC69AE31F0}" destId="{6E3F57B3-3700-4A3A-B861-FAA7C3CD76F7}" srcOrd="0" destOrd="0" presId="urn:microsoft.com/office/officeart/2008/layout/PictureStrips"/>
    <dgm:cxn modelId="{E453A088-718F-4F34-82EF-2B9EF2759618}" type="presOf" srcId="{47D6DFBA-5CA3-47AE-BD3A-F50DBFE36FD9}" destId="{8432806F-5618-4045-8BCD-5D34CDE2B285}" srcOrd="0" destOrd="0" presId="urn:microsoft.com/office/officeart/2008/layout/PictureStrips"/>
    <dgm:cxn modelId="{121F67CE-809A-4138-97A6-9741C114EA43}" type="presOf" srcId="{204505CB-FB3A-4486-8566-7FD9590DDB58}" destId="{AC490103-EB89-482D-BCBA-A465976AD1EC}" srcOrd="0" destOrd="0" presId="urn:microsoft.com/office/officeart/2008/layout/PictureStrips"/>
    <dgm:cxn modelId="{C566DFE4-EC2B-438B-B223-7D6405C51474}" type="presOf" srcId="{F6B5C260-71C0-4DD6-8EE7-81D7BD162D40}" destId="{F77E7507-F506-4E96-9F97-1D7EFC48CA82}" srcOrd="0" destOrd="0" presId="urn:microsoft.com/office/officeart/2008/layout/PictureStrips"/>
    <dgm:cxn modelId="{604E7DEA-1E28-4CF4-948D-91C4902B2D90}" srcId="{204505CB-FB3A-4486-8566-7FD9590DDB58}" destId="{F6B5C260-71C0-4DD6-8EE7-81D7BD162D40}" srcOrd="2" destOrd="0" parTransId="{1FC45BC6-24BE-4F0D-84D6-2441DD0B6AAB}" sibTransId="{224A5676-B898-4188-BCC2-3C6D37976461}"/>
    <dgm:cxn modelId="{C1D6F588-C54E-43BA-96E1-89CB41A21A85}" type="presParOf" srcId="{AC490103-EB89-482D-BCBA-A465976AD1EC}" destId="{3D81108D-79BD-46A4-B06F-62B5DF2D4974}" srcOrd="0" destOrd="0" presId="urn:microsoft.com/office/officeart/2008/layout/PictureStrips"/>
    <dgm:cxn modelId="{38A6940C-A656-455D-B1C7-78639C3BA77C}" type="presParOf" srcId="{3D81108D-79BD-46A4-B06F-62B5DF2D4974}" destId="{6E3F57B3-3700-4A3A-B861-FAA7C3CD76F7}" srcOrd="0" destOrd="0" presId="urn:microsoft.com/office/officeart/2008/layout/PictureStrips"/>
    <dgm:cxn modelId="{D5A77A46-4636-4281-908D-BEF46784DF96}" type="presParOf" srcId="{3D81108D-79BD-46A4-B06F-62B5DF2D4974}" destId="{F5F35247-4F28-41AE-A31D-87707008665E}" srcOrd="1" destOrd="0" presId="urn:microsoft.com/office/officeart/2008/layout/PictureStrips"/>
    <dgm:cxn modelId="{EC23AF5A-342F-4509-ADA6-A60487735908}" type="presParOf" srcId="{AC490103-EB89-482D-BCBA-A465976AD1EC}" destId="{FADFAB04-A1BE-4DBE-8C7C-5D6210C829F1}" srcOrd="1" destOrd="0" presId="urn:microsoft.com/office/officeart/2008/layout/PictureStrips"/>
    <dgm:cxn modelId="{F14DD009-E3E8-43B1-BC47-163D943B73D6}" type="presParOf" srcId="{AC490103-EB89-482D-BCBA-A465976AD1EC}" destId="{47BB6ABD-0E34-4B45-904E-45A404ED464C}" srcOrd="2" destOrd="0" presId="urn:microsoft.com/office/officeart/2008/layout/PictureStrips"/>
    <dgm:cxn modelId="{7FA59DA6-D930-4619-B67A-EF6FD03C57AB}" type="presParOf" srcId="{47BB6ABD-0E34-4B45-904E-45A404ED464C}" destId="{8432806F-5618-4045-8BCD-5D34CDE2B285}" srcOrd="0" destOrd="0" presId="urn:microsoft.com/office/officeart/2008/layout/PictureStrips"/>
    <dgm:cxn modelId="{2DDB9536-F440-40DE-BA99-A99E3FC290C9}" type="presParOf" srcId="{47BB6ABD-0E34-4B45-904E-45A404ED464C}" destId="{6764C619-579A-465F-806E-37663030C7FF}" srcOrd="1" destOrd="0" presId="urn:microsoft.com/office/officeart/2008/layout/PictureStrips"/>
    <dgm:cxn modelId="{FC242002-42D4-4246-B155-16BD3AC82280}" type="presParOf" srcId="{AC490103-EB89-482D-BCBA-A465976AD1EC}" destId="{98D8AD57-D15E-402E-B413-90FF78D675D0}" srcOrd="3" destOrd="0" presId="urn:microsoft.com/office/officeart/2008/layout/PictureStrips"/>
    <dgm:cxn modelId="{3A2985F4-4F86-4E82-9D21-AF8198E66ECA}" type="presParOf" srcId="{AC490103-EB89-482D-BCBA-A465976AD1EC}" destId="{B975FD80-5FE3-45FE-B824-764C63DDB9BE}" srcOrd="4" destOrd="0" presId="urn:microsoft.com/office/officeart/2008/layout/PictureStrips"/>
    <dgm:cxn modelId="{A908B5EF-272D-4B44-8498-31F7F47DA806}" type="presParOf" srcId="{B975FD80-5FE3-45FE-B824-764C63DDB9BE}" destId="{F77E7507-F506-4E96-9F97-1D7EFC48CA82}" srcOrd="0" destOrd="0" presId="urn:microsoft.com/office/officeart/2008/layout/PictureStrips"/>
    <dgm:cxn modelId="{C1C4CDA9-DDB0-49FF-929A-E363C59A65EF}" type="presParOf" srcId="{B975FD80-5FE3-45FE-B824-764C63DDB9BE}" destId="{F9939220-EEC4-43A2-9D92-313E8182EA30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5A7F83F-5DD9-4599-8807-C02E7F05395E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IN"/>
        </a:p>
      </dgm:t>
    </dgm:pt>
    <dgm:pt modelId="{229AAA42-79EF-49C6-8D05-20EDCFEAEF05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/>
            <a:t>SMP‑Aware architecture</a:t>
          </a:r>
          <a:endParaRPr lang="en-IN" dirty="0"/>
        </a:p>
      </dgm:t>
    </dgm:pt>
    <dgm:pt modelId="{C7848F79-339D-4EC3-BA26-094B831C2306}" type="sibTrans" cxnId="{98D1318C-65F3-430B-AD81-D0C0C4D9640E}">
      <dgm:prSet/>
      <dgm:spPr/>
      <dgm:t>
        <a:bodyPr/>
        <a:lstStyle/>
        <a:p>
          <a:endParaRPr lang="en-IN"/>
        </a:p>
      </dgm:t>
    </dgm:pt>
    <dgm:pt modelId="{4AFFC0B2-EA84-45B5-A585-EF8F17633D27}" type="parTrans" cxnId="{98D1318C-65F3-430B-AD81-D0C0C4D9640E}">
      <dgm:prSet/>
      <dgm:spPr/>
      <dgm:t>
        <a:bodyPr/>
        <a:lstStyle/>
        <a:p>
          <a:endParaRPr lang="en-IN"/>
        </a:p>
      </dgm:t>
    </dgm:pt>
    <dgm:pt modelId="{7622A566-FCD9-4527-B57C-E329C64D4E48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US"/>
            <a:t>Unique implementation of Application Layer Security capabilities</a:t>
          </a:r>
          <a:endParaRPr lang="en-IN"/>
        </a:p>
      </dgm:t>
    </dgm:pt>
    <dgm:pt modelId="{7C11037A-F00B-49A0-9765-6879D863AB4F}" type="parTrans" cxnId="{7B242D4F-44A1-4231-A60C-4629C951A078}">
      <dgm:prSet/>
      <dgm:spPr/>
      <dgm:t>
        <a:bodyPr/>
        <a:lstStyle/>
        <a:p>
          <a:endParaRPr lang="en-IN"/>
        </a:p>
      </dgm:t>
    </dgm:pt>
    <dgm:pt modelId="{89F0B1A1-BB84-426D-9FBC-A90D97E6C228}" type="sibTrans" cxnId="{7B242D4F-44A1-4231-A60C-4629C951A078}">
      <dgm:prSet/>
      <dgm:spPr/>
      <dgm:t>
        <a:bodyPr/>
        <a:lstStyle/>
        <a:p>
          <a:endParaRPr lang="en-IN"/>
        </a:p>
      </dgm:t>
    </dgm:pt>
    <dgm:pt modelId="{D7DF2E1E-4D7D-4780-9D40-FD618CB86B44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/>
            <a:t>Cluster Ready</a:t>
          </a:r>
        </a:p>
      </dgm:t>
    </dgm:pt>
    <dgm:pt modelId="{5852FC7F-32B4-45FA-86C4-50B4B1E83018}" type="parTrans" cxnId="{ED283E88-99A1-4FBC-ACA8-3882ECDF770D}">
      <dgm:prSet/>
      <dgm:spPr/>
      <dgm:t>
        <a:bodyPr/>
        <a:lstStyle/>
        <a:p>
          <a:endParaRPr lang="en-IN"/>
        </a:p>
      </dgm:t>
    </dgm:pt>
    <dgm:pt modelId="{B79C5FC3-8730-43F9-80F8-35CEF3EA7341}" type="sibTrans" cxnId="{ED283E88-99A1-4FBC-ACA8-3882ECDF770D}">
      <dgm:prSet/>
      <dgm:spPr/>
      <dgm:t>
        <a:bodyPr/>
        <a:lstStyle/>
        <a:p>
          <a:endParaRPr lang="en-IN"/>
        </a:p>
      </dgm:t>
    </dgm:pt>
    <dgm:pt modelId="{99AA41AC-2B2C-498A-B82E-02CB473CC983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 dirty="0"/>
            <a:t>Performance optimized neural network</a:t>
          </a:r>
        </a:p>
      </dgm:t>
    </dgm:pt>
    <dgm:pt modelId="{9DC06E87-4D14-4523-B4B7-D31D849AC941}" type="parTrans" cxnId="{237DEA16-CB27-4EB6-85CB-29FF3B87C28D}">
      <dgm:prSet/>
      <dgm:spPr/>
      <dgm:t>
        <a:bodyPr/>
        <a:lstStyle/>
        <a:p>
          <a:endParaRPr lang="en-IN"/>
        </a:p>
      </dgm:t>
    </dgm:pt>
    <dgm:pt modelId="{D35026E0-C83D-45E9-A806-07EFA00EC20B}" type="sibTrans" cxnId="{237DEA16-CB27-4EB6-85CB-29FF3B87C28D}">
      <dgm:prSet/>
      <dgm:spPr/>
      <dgm:t>
        <a:bodyPr/>
        <a:lstStyle/>
        <a:p>
          <a:endParaRPr lang="en-IN"/>
        </a:p>
      </dgm:t>
    </dgm:pt>
    <dgm:pt modelId="{20C4465C-5084-4594-8E3D-C381283A9991}" type="pres">
      <dgm:prSet presAssocID="{C5A7F83F-5DD9-4599-8807-C02E7F05395E}" presName="linear" presStyleCnt="0">
        <dgm:presLayoutVars>
          <dgm:animLvl val="lvl"/>
          <dgm:resizeHandles val="exact"/>
        </dgm:presLayoutVars>
      </dgm:prSet>
      <dgm:spPr/>
    </dgm:pt>
    <dgm:pt modelId="{770897A8-53C8-4BC9-A998-C724D8D124B4}" type="pres">
      <dgm:prSet presAssocID="{229AAA42-79EF-49C6-8D05-20EDCFEAEF05}" presName="parentText" presStyleLbl="node1" presStyleIdx="0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0A164813-5422-49D0-A80D-3BF25898CCA9}" type="pres">
      <dgm:prSet presAssocID="{C7848F79-339D-4EC3-BA26-094B831C2306}" presName="spacer" presStyleCnt="0"/>
      <dgm:spPr/>
    </dgm:pt>
    <dgm:pt modelId="{3301A8B0-C478-477A-BD6E-8E0006A14678}" type="pres">
      <dgm:prSet presAssocID="{7622A566-FCD9-4527-B57C-E329C64D4E48}" presName="parentText" presStyleLbl="node1" presStyleIdx="1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7EEE38FE-0508-4EE9-9ACC-F92C51EC80F9}" type="pres">
      <dgm:prSet presAssocID="{89F0B1A1-BB84-426D-9FBC-A90D97E6C228}" presName="spacer" presStyleCnt="0"/>
      <dgm:spPr/>
    </dgm:pt>
    <dgm:pt modelId="{C3172A08-CB59-4882-8B57-C6666388AF36}" type="pres">
      <dgm:prSet presAssocID="{D7DF2E1E-4D7D-4780-9D40-FD618CB86B44}" presName="parentText" presStyleLbl="node1" presStyleIdx="2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CBE5BDA7-13E1-4871-9EA3-7B36222ABE01}" type="pres">
      <dgm:prSet presAssocID="{B79C5FC3-8730-43F9-80F8-35CEF3EA7341}" presName="spacer" presStyleCnt="0"/>
      <dgm:spPr/>
    </dgm:pt>
    <dgm:pt modelId="{2E050A9C-D82B-4D9A-8B09-EF01A814455E}" type="pres">
      <dgm:prSet presAssocID="{99AA41AC-2B2C-498A-B82E-02CB473CC983}" presName="parentText" presStyleLbl="node1" presStyleIdx="3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</dgm:pt>
  </dgm:ptLst>
  <dgm:cxnLst>
    <dgm:cxn modelId="{331B8006-16D5-4EDB-9E4C-BCDAA5E0A551}" type="presOf" srcId="{7622A566-FCD9-4527-B57C-E329C64D4E48}" destId="{3301A8B0-C478-477A-BD6E-8E0006A14678}" srcOrd="0" destOrd="0" presId="urn:microsoft.com/office/officeart/2005/8/layout/vList2"/>
    <dgm:cxn modelId="{237DEA16-CB27-4EB6-85CB-29FF3B87C28D}" srcId="{C5A7F83F-5DD9-4599-8807-C02E7F05395E}" destId="{99AA41AC-2B2C-498A-B82E-02CB473CC983}" srcOrd="3" destOrd="0" parTransId="{9DC06E87-4D14-4523-B4B7-D31D849AC941}" sibTransId="{D35026E0-C83D-45E9-A806-07EFA00EC20B}"/>
    <dgm:cxn modelId="{7B242D4F-44A1-4231-A60C-4629C951A078}" srcId="{C5A7F83F-5DD9-4599-8807-C02E7F05395E}" destId="{7622A566-FCD9-4527-B57C-E329C64D4E48}" srcOrd="1" destOrd="0" parTransId="{7C11037A-F00B-49A0-9765-6879D863AB4F}" sibTransId="{89F0B1A1-BB84-426D-9FBC-A90D97E6C228}"/>
    <dgm:cxn modelId="{BDB4257D-106A-4CE4-A6D5-9CE2DBC396EB}" type="presOf" srcId="{C5A7F83F-5DD9-4599-8807-C02E7F05395E}" destId="{20C4465C-5084-4594-8E3D-C381283A9991}" srcOrd="0" destOrd="0" presId="urn:microsoft.com/office/officeart/2005/8/layout/vList2"/>
    <dgm:cxn modelId="{ED283E88-99A1-4FBC-ACA8-3882ECDF770D}" srcId="{C5A7F83F-5DD9-4599-8807-C02E7F05395E}" destId="{D7DF2E1E-4D7D-4780-9D40-FD618CB86B44}" srcOrd="2" destOrd="0" parTransId="{5852FC7F-32B4-45FA-86C4-50B4B1E83018}" sibTransId="{B79C5FC3-8730-43F9-80F8-35CEF3EA7341}"/>
    <dgm:cxn modelId="{98D1318C-65F3-430B-AD81-D0C0C4D9640E}" srcId="{C5A7F83F-5DD9-4599-8807-C02E7F05395E}" destId="{229AAA42-79EF-49C6-8D05-20EDCFEAEF05}" srcOrd="0" destOrd="0" parTransId="{4AFFC0B2-EA84-45B5-A585-EF8F17633D27}" sibTransId="{C7848F79-339D-4EC3-BA26-094B831C2306}"/>
    <dgm:cxn modelId="{01A899A3-5DEE-44A9-B198-C7EF1D861F7D}" type="presOf" srcId="{229AAA42-79EF-49C6-8D05-20EDCFEAEF05}" destId="{770897A8-53C8-4BC9-A998-C724D8D124B4}" srcOrd="0" destOrd="0" presId="urn:microsoft.com/office/officeart/2005/8/layout/vList2"/>
    <dgm:cxn modelId="{299A55A8-7A62-4F4B-B76A-52CA0A976DA8}" type="presOf" srcId="{D7DF2E1E-4D7D-4780-9D40-FD618CB86B44}" destId="{C3172A08-CB59-4882-8B57-C6666388AF36}" srcOrd="0" destOrd="0" presId="urn:microsoft.com/office/officeart/2005/8/layout/vList2"/>
    <dgm:cxn modelId="{AE3A11EE-87B0-4301-A388-526C1D7D5BC2}" type="presOf" srcId="{99AA41AC-2B2C-498A-B82E-02CB473CC983}" destId="{2E050A9C-D82B-4D9A-8B09-EF01A814455E}" srcOrd="0" destOrd="0" presId="urn:microsoft.com/office/officeart/2005/8/layout/vList2"/>
    <dgm:cxn modelId="{30F0632E-90E5-49F2-8160-32C131B4F419}" type="presParOf" srcId="{20C4465C-5084-4594-8E3D-C381283A9991}" destId="{770897A8-53C8-4BC9-A998-C724D8D124B4}" srcOrd="0" destOrd="0" presId="urn:microsoft.com/office/officeart/2005/8/layout/vList2"/>
    <dgm:cxn modelId="{23A45542-B94C-4E7E-9E36-5C48DC1BD281}" type="presParOf" srcId="{20C4465C-5084-4594-8E3D-C381283A9991}" destId="{0A164813-5422-49D0-A80D-3BF25898CCA9}" srcOrd="1" destOrd="0" presId="urn:microsoft.com/office/officeart/2005/8/layout/vList2"/>
    <dgm:cxn modelId="{E050CE5C-A9F6-439F-9E11-DAC00450F091}" type="presParOf" srcId="{20C4465C-5084-4594-8E3D-C381283A9991}" destId="{3301A8B0-C478-477A-BD6E-8E0006A14678}" srcOrd="2" destOrd="0" presId="urn:microsoft.com/office/officeart/2005/8/layout/vList2"/>
    <dgm:cxn modelId="{804E3D14-51D2-4D60-82E8-E2F3DD4A6C53}" type="presParOf" srcId="{20C4465C-5084-4594-8E3D-C381283A9991}" destId="{7EEE38FE-0508-4EE9-9ACC-F92C51EC80F9}" srcOrd="3" destOrd="0" presId="urn:microsoft.com/office/officeart/2005/8/layout/vList2"/>
    <dgm:cxn modelId="{02C68691-DF32-4E33-98C5-E5A19D1ED835}" type="presParOf" srcId="{20C4465C-5084-4594-8E3D-C381283A9991}" destId="{C3172A08-CB59-4882-8B57-C6666388AF36}" srcOrd="4" destOrd="0" presId="urn:microsoft.com/office/officeart/2005/8/layout/vList2"/>
    <dgm:cxn modelId="{4B0AB712-93C7-4EFC-A323-43DE43C98A0C}" type="presParOf" srcId="{20C4465C-5084-4594-8E3D-C381283A9991}" destId="{CBE5BDA7-13E1-4871-9EA3-7B36222ABE01}" srcOrd="5" destOrd="0" presId="urn:microsoft.com/office/officeart/2005/8/layout/vList2"/>
    <dgm:cxn modelId="{F83665A9-2B42-4B9B-AB18-B963D864A64B}" type="presParOf" srcId="{20C4465C-5084-4594-8E3D-C381283A9991}" destId="{2E050A9C-D82B-4D9A-8B09-EF01A814455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C5A7F83F-5DD9-4599-8807-C02E7F05395E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IN"/>
        </a:p>
      </dgm:t>
    </dgm:pt>
    <dgm:pt modelId="{229AAA42-79EF-49C6-8D05-20EDCFEAEF05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/>
            <a:t>Low TCO</a:t>
          </a:r>
          <a:endParaRPr lang="en-IN" dirty="0"/>
        </a:p>
      </dgm:t>
    </dgm:pt>
    <dgm:pt modelId="{C7848F79-339D-4EC3-BA26-094B831C2306}" type="sibTrans" cxnId="{98D1318C-65F3-430B-AD81-D0C0C4D9640E}">
      <dgm:prSet/>
      <dgm:spPr/>
      <dgm:t>
        <a:bodyPr/>
        <a:lstStyle/>
        <a:p>
          <a:pPr algn="r"/>
          <a:endParaRPr lang="en-IN"/>
        </a:p>
      </dgm:t>
    </dgm:pt>
    <dgm:pt modelId="{4AFFC0B2-EA84-45B5-A585-EF8F17633D27}" type="parTrans" cxnId="{98D1318C-65F3-430B-AD81-D0C0C4D9640E}">
      <dgm:prSet/>
      <dgm:spPr/>
      <dgm:t>
        <a:bodyPr/>
        <a:lstStyle/>
        <a:p>
          <a:pPr algn="r"/>
          <a:endParaRPr lang="en-IN"/>
        </a:p>
      </dgm:t>
    </dgm:pt>
    <dgm:pt modelId="{7622A566-FCD9-4527-B57C-E329C64D4E48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/>
            <a:t>Dedicated Support</a:t>
          </a:r>
          <a:endParaRPr lang="en-IN" dirty="0"/>
        </a:p>
      </dgm:t>
    </dgm:pt>
    <dgm:pt modelId="{7C11037A-F00B-49A0-9765-6879D863AB4F}" type="parTrans" cxnId="{7B242D4F-44A1-4231-A60C-4629C951A078}">
      <dgm:prSet/>
      <dgm:spPr/>
      <dgm:t>
        <a:bodyPr/>
        <a:lstStyle/>
        <a:p>
          <a:pPr algn="r"/>
          <a:endParaRPr lang="en-IN"/>
        </a:p>
      </dgm:t>
    </dgm:pt>
    <dgm:pt modelId="{89F0B1A1-BB84-426D-9FBC-A90D97E6C228}" type="sibTrans" cxnId="{7B242D4F-44A1-4231-A60C-4629C951A078}">
      <dgm:prSet/>
      <dgm:spPr/>
      <dgm:t>
        <a:bodyPr/>
        <a:lstStyle/>
        <a:p>
          <a:pPr algn="r"/>
          <a:endParaRPr lang="en-IN"/>
        </a:p>
      </dgm:t>
    </dgm:pt>
    <dgm:pt modelId="{99AA41AC-2B2C-498A-B82E-02CB473CC983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 dirty="0"/>
            <a:t>Comprehensive Documentation</a:t>
          </a:r>
        </a:p>
      </dgm:t>
    </dgm:pt>
    <dgm:pt modelId="{9DC06E87-4D14-4523-B4B7-D31D849AC941}" type="parTrans" cxnId="{237DEA16-CB27-4EB6-85CB-29FF3B87C28D}">
      <dgm:prSet/>
      <dgm:spPr/>
      <dgm:t>
        <a:bodyPr/>
        <a:lstStyle/>
        <a:p>
          <a:pPr algn="r"/>
          <a:endParaRPr lang="en-IN"/>
        </a:p>
      </dgm:t>
    </dgm:pt>
    <dgm:pt modelId="{D35026E0-C83D-45E9-A806-07EFA00EC20B}" type="sibTrans" cxnId="{237DEA16-CB27-4EB6-85CB-29FF3B87C28D}">
      <dgm:prSet/>
      <dgm:spPr/>
      <dgm:t>
        <a:bodyPr/>
        <a:lstStyle/>
        <a:p>
          <a:pPr algn="r"/>
          <a:endParaRPr lang="en-IN"/>
        </a:p>
      </dgm:t>
    </dgm:pt>
    <dgm:pt modelId="{20C4465C-5084-4594-8E3D-C381283A9991}" type="pres">
      <dgm:prSet presAssocID="{C5A7F83F-5DD9-4599-8807-C02E7F05395E}" presName="linear" presStyleCnt="0">
        <dgm:presLayoutVars>
          <dgm:animLvl val="lvl"/>
          <dgm:resizeHandles val="exact"/>
        </dgm:presLayoutVars>
      </dgm:prSet>
      <dgm:spPr/>
    </dgm:pt>
    <dgm:pt modelId="{770897A8-53C8-4BC9-A998-C724D8D124B4}" type="pres">
      <dgm:prSet presAssocID="{229AAA42-79EF-49C6-8D05-20EDCFEAEF05}" presName="parentText" presStyleLbl="node1" presStyleIdx="0" presStyleCnt="3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0A164813-5422-49D0-A80D-3BF25898CCA9}" type="pres">
      <dgm:prSet presAssocID="{C7848F79-339D-4EC3-BA26-094B831C2306}" presName="spacer" presStyleCnt="0"/>
      <dgm:spPr/>
    </dgm:pt>
    <dgm:pt modelId="{3301A8B0-C478-477A-BD6E-8E0006A14678}" type="pres">
      <dgm:prSet presAssocID="{7622A566-FCD9-4527-B57C-E329C64D4E48}" presName="parentText" presStyleLbl="node1" presStyleIdx="1" presStyleCnt="3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7EEE38FE-0508-4EE9-9ACC-F92C51EC80F9}" type="pres">
      <dgm:prSet presAssocID="{89F0B1A1-BB84-426D-9FBC-A90D97E6C228}" presName="spacer" presStyleCnt="0"/>
      <dgm:spPr/>
    </dgm:pt>
    <dgm:pt modelId="{2E050A9C-D82B-4D9A-8B09-EF01A814455E}" type="pres">
      <dgm:prSet presAssocID="{99AA41AC-2B2C-498A-B82E-02CB473CC983}" presName="parentText" presStyleLbl="node1" presStyleIdx="2" presStyleCnt="3">
        <dgm:presLayoutVars>
          <dgm:chMax val="0"/>
          <dgm:bulletEnabled val="1"/>
        </dgm:presLayoutVars>
      </dgm:prSet>
      <dgm:spPr>
        <a:prstGeom prst="rect">
          <a:avLst/>
        </a:prstGeom>
      </dgm:spPr>
    </dgm:pt>
  </dgm:ptLst>
  <dgm:cxnLst>
    <dgm:cxn modelId="{331B8006-16D5-4EDB-9E4C-BCDAA5E0A551}" type="presOf" srcId="{7622A566-FCD9-4527-B57C-E329C64D4E48}" destId="{3301A8B0-C478-477A-BD6E-8E0006A14678}" srcOrd="0" destOrd="0" presId="urn:microsoft.com/office/officeart/2005/8/layout/vList2"/>
    <dgm:cxn modelId="{237DEA16-CB27-4EB6-85CB-29FF3B87C28D}" srcId="{C5A7F83F-5DD9-4599-8807-C02E7F05395E}" destId="{99AA41AC-2B2C-498A-B82E-02CB473CC983}" srcOrd="2" destOrd="0" parTransId="{9DC06E87-4D14-4523-B4B7-D31D849AC941}" sibTransId="{D35026E0-C83D-45E9-A806-07EFA00EC20B}"/>
    <dgm:cxn modelId="{7B242D4F-44A1-4231-A60C-4629C951A078}" srcId="{C5A7F83F-5DD9-4599-8807-C02E7F05395E}" destId="{7622A566-FCD9-4527-B57C-E329C64D4E48}" srcOrd="1" destOrd="0" parTransId="{7C11037A-F00B-49A0-9765-6879D863AB4F}" sibTransId="{89F0B1A1-BB84-426D-9FBC-A90D97E6C228}"/>
    <dgm:cxn modelId="{BDB4257D-106A-4CE4-A6D5-9CE2DBC396EB}" type="presOf" srcId="{C5A7F83F-5DD9-4599-8807-C02E7F05395E}" destId="{20C4465C-5084-4594-8E3D-C381283A9991}" srcOrd="0" destOrd="0" presId="urn:microsoft.com/office/officeart/2005/8/layout/vList2"/>
    <dgm:cxn modelId="{98D1318C-65F3-430B-AD81-D0C0C4D9640E}" srcId="{C5A7F83F-5DD9-4599-8807-C02E7F05395E}" destId="{229AAA42-79EF-49C6-8D05-20EDCFEAEF05}" srcOrd="0" destOrd="0" parTransId="{4AFFC0B2-EA84-45B5-A585-EF8F17633D27}" sibTransId="{C7848F79-339D-4EC3-BA26-094B831C2306}"/>
    <dgm:cxn modelId="{01A899A3-5DEE-44A9-B198-C7EF1D861F7D}" type="presOf" srcId="{229AAA42-79EF-49C6-8D05-20EDCFEAEF05}" destId="{770897A8-53C8-4BC9-A998-C724D8D124B4}" srcOrd="0" destOrd="0" presId="urn:microsoft.com/office/officeart/2005/8/layout/vList2"/>
    <dgm:cxn modelId="{AE3A11EE-87B0-4301-A388-526C1D7D5BC2}" type="presOf" srcId="{99AA41AC-2B2C-498A-B82E-02CB473CC983}" destId="{2E050A9C-D82B-4D9A-8B09-EF01A814455E}" srcOrd="0" destOrd="0" presId="urn:microsoft.com/office/officeart/2005/8/layout/vList2"/>
    <dgm:cxn modelId="{30F0632E-90E5-49F2-8160-32C131B4F419}" type="presParOf" srcId="{20C4465C-5084-4594-8E3D-C381283A9991}" destId="{770897A8-53C8-4BC9-A998-C724D8D124B4}" srcOrd="0" destOrd="0" presId="urn:microsoft.com/office/officeart/2005/8/layout/vList2"/>
    <dgm:cxn modelId="{23A45542-B94C-4E7E-9E36-5C48DC1BD281}" type="presParOf" srcId="{20C4465C-5084-4594-8E3D-C381283A9991}" destId="{0A164813-5422-49D0-A80D-3BF25898CCA9}" srcOrd="1" destOrd="0" presId="urn:microsoft.com/office/officeart/2005/8/layout/vList2"/>
    <dgm:cxn modelId="{E050CE5C-A9F6-439F-9E11-DAC00450F091}" type="presParOf" srcId="{20C4465C-5084-4594-8E3D-C381283A9991}" destId="{3301A8B0-C478-477A-BD6E-8E0006A14678}" srcOrd="2" destOrd="0" presId="urn:microsoft.com/office/officeart/2005/8/layout/vList2"/>
    <dgm:cxn modelId="{804E3D14-51D2-4D60-82E8-E2F3DD4A6C53}" type="presParOf" srcId="{20C4465C-5084-4594-8E3D-C381283A9991}" destId="{7EEE38FE-0508-4EE9-9ACC-F92C51EC80F9}" srcOrd="3" destOrd="0" presId="urn:microsoft.com/office/officeart/2005/8/layout/vList2"/>
    <dgm:cxn modelId="{F83665A9-2B42-4B9B-AB18-B963D864A64B}" type="presParOf" srcId="{20C4465C-5084-4594-8E3D-C381283A9991}" destId="{2E050A9C-D82B-4D9A-8B09-EF01A814455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A7F83F-5DD9-4599-8807-C02E7F05395E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IN"/>
        </a:p>
      </dgm:t>
    </dgm:pt>
    <dgm:pt modelId="{A315BCF1-B14E-4C43-8266-290B8451EB15}">
      <dgm:prSet/>
      <dgm:spPr/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buNone/>
          </a:pPr>
          <a:r>
            <a:rPr lang="en-US" dirty="0"/>
            <a:t>Pre</a:t>
          </a:r>
          <a:r>
            <a:rPr lang="en-IN" dirty="0"/>
            <a:t>‑</a:t>
          </a:r>
          <a:r>
            <a:rPr lang="en-US" dirty="0" err="1"/>
            <a:t>emptive</a:t>
          </a:r>
          <a:r>
            <a:rPr lang="en-US" dirty="0"/>
            <a:t> avoidance, and Realtime neutralization of malware threats</a:t>
          </a:r>
          <a:endParaRPr lang="en-IN" dirty="0"/>
        </a:p>
      </dgm:t>
    </dgm:pt>
    <dgm:pt modelId="{B755A696-09FF-4F80-8C37-B15A683AEBA1}" type="parTrans" cxnId="{37FABA68-270F-4AF4-AC55-12B8E5919F8D}">
      <dgm:prSet/>
      <dgm:spPr/>
      <dgm:t>
        <a:bodyPr/>
        <a:lstStyle/>
        <a:p>
          <a:endParaRPr lang="en-IN"/>
        </a:p>
      </dgm:t>
    </dgm:pt>
    <dgm:pt modelId="{718F9D14-10DC-4277-A4CE-8E5335EBED94}" type="sibTrans" cxnId="{37FABA68-270F-4AF4-AC55-12B8E5919F8D}">
      <dgm:prSet/>
      <dgm:spPr/>
      <dgm:t>
        <a:bodyPr/>
        <a:lstStyle/>
        <a:p>
          <a:endParaRPr lang="en-IN"/>
        </a:p>
      </dgm:t>
    </dgm:pt>
    <dgm:pt modelId="{462CFA3C-06E0-4534-82E4-4E722A7B50B5}">
      <dgm:prSet/>
      <dgm:spPr/>
      <dgm:t>
        <a:bodyPr vert="horz"/>
        <a:lstStyle/>
        <a:p>
          <a:r>
            <a:rPr lang="en-IN" dirty="0"/>
            <a:t>Cross‑Site Security</a:t>
          </a:r>
        </a:p>
      </dgm:t>
    </dgm:pt>
    <dgm:pt modelId="{F48E5AE9-2CB1-444B-93D4-C20B2EA1F9B4}" type="parTrans" cxnId="{D9FB3002-A7C9-4B8D-B885-84E82D3F137C}">
      <dgm:prSet/>
      <dgm:spPr/>
      <dgm:t>
        <a:bodyPr/>
        <a:lstStyle/>
        <a:p>
          <a:endParaRPr lang="en-IN"/>
        </a:p>
      </dgm:t>
    </dgm:pt>
    <dgm:pt modelId="{3F73905B-B291-4E25-A2DE-5C1DDE603980}" type="sibTrans" cxnId="{D9FB3002-A7C9-4B8D-B885-84E82D3F137C}">
      <dgm:prSet/>
      <dgm:spPr/>
      <dgm:t>
        <a:bodyPr/>
        <a:lstStyle/>
        <a:p>
          <a:endParaRPr lang="en-IN"/>
        </a:p>
      </dgm:t>
    </dgm:pt>
    <dgm:pt modelId="{8F81AA41-8466-4B3A-82B2-5BEA68E129EE}">
      <dgm:prSet/>
      <dgm:spPr/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buNone/>
          </a:pPr>
          <a:r>
            <a:rPr lang="en-US" dirty="0"/>
            <a:t>Realtime traffic correlation prevents hijacking of cloud infrastructure, online banking, and financial web sessions</a:t>
          </a:r>
          <a:endParaRPr lang="en-IN" dirty="0"/>
        </a:p>
      </dgm:t>
    </dgm:pt>
    <dgm:pt modelId="{FD9F91B6-B075-4A57-BBCE-236281A9D101}" type="parTrans" cxnId="{13D2221A-51E0-4F85-AAA3-D8C7C506CE4D}">
      <dgm:prSet/>
      <dgm:spPr/>
      <dgm:t>
        <a:bodyPr/>
        <a:lstStyle/>
        <a:p>
          <a:endParaRPr lang="en-IN"/>
        </a:p>
      </dgm:t>
    </dgm:pt>
    <dgm:pt modelId="{C3853780-4A67-4D61-8F8E-3AF2FEE0866E}" type="sibTrans" cxnId="{13D2221A-51E0-4F85-AAA3-D8C7C506CE4D}">
      <dgm:prSet/>
      <dgm:spPr/>
      <dgm:t>
        <a:bodyPr/>
        <a:lstStyle/>
        <a:p>
          <a:endParaRPr lang="en-IN"/>
        </a:p>
      </dgm:t>
    </dgm:pt>
    <dgm:pt modelId="{E7635AAB-6F90-4D97-AC24-CF76E3B5BA82}">
      <dgm:prSet/>
      <dgm:spPr/>
      <dgm:t>
        <a:bodyPr vert="horz"/>
        <a:lstStyle/>
        <a:p>
          <a:r>
            <a:rPr lang="en-IN" dirty="0"/>
            <a:t>Data Leakage Prevention</a:t>
          </a:r>
        </a:p>
      </dgm:t>
    </dgm:pt>
    <dgm:pt modelId="{6EB49874-E87B-4B53-94E9-CC1B147100C5}" type="parTrans" cxnId="{DE670E13-29AC-4013-9ECF-2CB3A3D1A6BE}">
      <dgm:prSet/>
      <dgm:spPr/>
      <dgm:t>
        <a:bodyPr/>
        <a:lstStyle/>
        <a:p>
          <a:endParaRPr lang="en-IN"/>
        </a:p>
      </dgm:t>
    </dgm:pt>
    <dgm:pt modelId="{ECB52031-57B4-4977-B96A-7D16C90D3CFF}" type="sibTrans" cxnId="{DE670E13-29AC-4013-9ECF-2CB3A3D1A6BE}">
      <dgm:prSet/>
      <dgm:spPr/>
      <dgm:t>
        <a:bodyPr/>
        <a:lstStyle/>
        <a:p>
          <a:endParaRPr lang="en-IN"/>
        </a:p>
      </dgm:t>
    </dgm:pt>
    <dgm:pt modelId="{73F2F9D1-B454-400D-8D4D-422B250B5D73}">
      <dgm:prSet/>
      <dgm:spPr/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buNone/>
          </a:pPr>
          <a:r>
            <a:rPr lang="en-US" dirty="0"/>
            <a:t>Realtime payload analysis differentiates egress of unsanctioned data from authorized business activity</a:t>
          </a:r>
          <a:endParaRPr lang="en-IN" dirty="0"/>
        </a:p>
      </dgm:t>
    </dgm:pt>
    <dgm:pt modelId="{14721535-1668-4083-B591-7B96732CE021}" type="parTrans" cxnId="{B9DD8530-A264-471E-9182-D89AC2222E02}">
      <dgm:prSet/>
      <dgm:spPr/>
      <dgm:t>
        <a:bodyPr/>
        <a:lstStyle/>
        <a:p>
          <a:endParaRPr lang="en-IN"/>
        </a:p>
      </dgm:t>
    </dgm:pt>
    <dgm:pt modelId="{AFB2EF17-23C2-4AA8-9DE2-261593447E48}" type="sibTrans" cxnId="{B9DD8530-A264-471E-9182-D89AC2222E02}">
      <dgm:prSet/>
      <dgm:spPr/>
      <dgm:t>
        <a:bodyPr/>
        <a:lstStyle/>
        <a:p>
          <a:endParaRPr lang="en-IN"/>
        </a:p>
      </dgm:t>
    </dgm:pt>
    <dgm:pt modelId="{23C0B174-DB8B-4210-A8F6-A662DACCDD8B}">
      <dgm:prSet/>
      <dgm:spPr/>
      <dgm:t>
        <a:bodyPr vert="horz"/>
        <a:lstStyle/>
        <a:p>
          <a:r>
            <a:rPr lang="en-IN" dirty="0"/>
            <a:t>Anti‑Phishing Measures</a:t>
          </a:r>
        </a:p>
      </dgm:t>
    </dgm:pt>
    <dgm:pt modelId="{3171BC72-9741-457D-8438-1EAEBE7EAF58}" type="parTrans" cxnId="{14260B58-C298-4B3F-ADD3-9A979130D64E}">
      <dgm:prSet/>
      <dgm:spPr/>
      <dgm:t>
        <a:bodyPr/>
        <a:lstStyle/>
        <a:p>
          <a:endParaRPr lang="en-IN"/>
        </a:p>
      </dgm:t>
    </dgm:pt>
    <dgm:pt modelId="{F8745D55-E4CC-4C35-9426-5A226457E4F4}" type="sibTrans" cxnId="{14260B58-C298-4B3F-ADD3-9A979130D64E}">
      <dgm:prSet/>
      <dgm:spPr/>
      <dgm:t>
        <a:bodyPr/>
        <a:lstStyle/>
        <a:p>
          <a:endParaRPr lang="en-IN"/>
        </a:p>
      </dgm:t>
    </dgm:pt>
    <dgm:pt modelId="{6D8ECAFD-F55C-4C08-A28C-3373D5297065}">
      <dgm:prSet/>
      <dgm:spPr/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buNone/>
          </a:pPr>
          <a:r>
            <a:rPr lang="en-US" dirty="0"/>
            <a:t>Realtime prevention of inadvertent credential submission</a:t>
          </a:r>
          <a:endParaRPr lang="en-IN" dirty="0"/>
        </a:p>
      </dgm:t>
    </dgm:pt>
    <dgm:pt modelId="{972BDB2C-32F2-44A5-868D-4F64E65EE17E}" type="parTrans" cxnId="{EF63F387-02ED-4661-AB89-295D5923782F}">
      <dgm:prSet/>
      <dgm:spPr/>
      <dgm:t>
        <a:bodyPr/>
        <a:lstStyle/>
        <a:p>
          <a:endParaRPr lang="en-IN"/>
        </a:p>
      </dgm:t>
    </dgm:pt>
    <dgm:pt modelId="{A0643D25-2DAA-4CBD-8681-B6BF9BF50244}" type="sibTrans" cxnId="{EF63F387-02ED-4661-AB89-295D5923782F}">
      <dgm:prSet/>
      <dgm:spPr/>
      <dgm:t>
        <a:bodyPr/>
        <a:lstStyle/>
        <a:p>
          <a:endParaRPr lang="en-IN"/>
        </a:p>
      </dgm:t>
    </dgm:pt>
    <dgm:pt modelId="{6528BD3E-0CD0-44E5-A81B-C9D3FBA8B83E}">
      <dgm:prSet/>
      <dgm:spPr/>
      <dgm:t>
        <a:bodyPr vert="horz"/>
        <a:lstStyle/>
        <a:p>
          <a:r>
            <a:rPr lang="en-IN" dirty="0"/>
            <a:t>Productivity Assurance</a:t>
          </a:r>
        </a:p>
      </dgm:t>
    </dgm:pt>
    <dgm:pt modelId="{5C72DF8B-7B2F-4766-8B66-0754EC41045A}" type="parTrans" cxnId="{B82A586A-DDF9-4D91-8F3F-B1B23882221D}">
      <dgm:prSet/>
      <dgm:spPr/>
      <dgm:t>
        <a:bodyPr/>
        <a:lstStyle/>
        <a:p>
          <a:endParaRPr lang="en-IN"/>
        </a:p>
      </dgm:t>
    </dgm:pt>
    <dgm:pt modelId="{B7227429-3951-4C00-AEEF-C8CE576AE90E}" type="sibTrans" cxnId="{B82A586A-DDF9-4D91-8F3F-B1B23882221D}">
      <dgm:prSet/>
      <dgm:spPr/>
      <dgm:t>
        <a:bodyPr/>
        <a:lstStyle/>
        <a:p>
          <a:endParaRPr lang="en-IN"/>
        </a:p>
      </dgm:t>
    </dgm:pt>
    <dgm:pt modelId="{89365372-9D58-4E88-8652-A11EB12C6AA4}">
      <dgm:prSet/>
      <dgm:spPr/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buNone/>
          </a:pPr>
          <a:r>
            <a:rPr lang="en-US" dirty="0"/>
            <a:t>Regulates web usage to prevent cyberslacking and ensure bandwidth availability</a:t>
          </a:r>
          <a:endParaRPr lang="en-IN" dirty="0"/>
        </a:p>
      </dgm:t>
    </dgm:pt>
    <dgm:pt modelId="{FBD9ACEC-4DE0-4C44-9601-DE40DE20D533}" type="parTrans" cxnId="{7ECD0544-B0D0-4CEC-B949-12BE4B4ABCDC}">
      <dgm:prSet/>
      <dgm:spPr/>
      <dgm:t>
        <a:bodyPr/>
        <a:lstStyle/>
        <a:p>
          <a:endParaRPr lang="en-IN"/>
        </a:p>
      </dgm:t>
    </dgm:pt>
    <dgm:pt modelId="{F957BE51-2CD8-4437-8FC5-A77DFE0F53A0}" type="sibTrans" cxnId="{7ECD0544-B0D0-4CEC-B949-12BE4B4ABCDC}">
      <dgm:prSet/>
      <dgm:spPr/>
      <dgm:t>
        <a:bodyPr/>
        <a:lstStyle/>
        <a:p>
          <a:endParaRPr lang="en-IN"/>
        </a:p>
      </dgm:t>
    </dgm:pt>
    <dgm:pt modelId="{229AAA42-79EF-49C6-8D05-20EDCFEAEF05}">
      <dgm:prSet/>
      <dgm:spPr/>
      <dgm:t>
        <a:bodyPr/>
        <a:lstStyle/>
        <a:p>
          <a:r>
            <a:rPr lang="en-IN" dirty="0"/>
            <a:t>Malware Defence</a:t>
          </a:r>
        </a:p>
      </dgm:t>
    </dgm:pt>
    <dgm:pt modelId="{C7848F79-339D-4EC3-BA26-094B831C2306}" type="sibTrans" cxnId="{98D1318C-65F3-430B-AD81-D0C0C4D9640E}">
      <dgm:prSet/>
      <dgm:spPr/>
      <dgm:t>
        <a:bodyPr/>
        <a:lstStyle/>
        <a:p>
          <a:endParaRPr lang="en-IN"/>
        </a:p>
      </dgm:t>
    </dgm:pt>
    <dgm:pt modelId="{4AFFC0B2-EA84-45B5-A585-EF8F17633D27}" type="parTrans" cxnId="{98D1318C-65F3-430B-AD81-D0C0C4D9640E}">
      <dgm:prSet/>
      <dgm:spPr/>
      <dgm:t>
        <a:bodyPr/>
        <a:lstStyle/>
        <a:p>
          <a:endParaRPr lang="en-IN"/>
        </a:p>
      </dgm:t>
    </dgm:pt>
    <dgm:pt modelId="{B83A7D9A-C17C-44A2-B630-26421470784A}" type="pres">
      <dgm:prSet presAssocID="{C5A7F83F-5DD9-4599-8807-C02E7F05395E}" presName="linear" presStyleCnt="0">
        <dgm:presLayoutVars>
          <dgm:dir/>
          <dgm:animLvl val="lvl"/>
          <dgm:resizeHandles val="exact"/>
        </dgm:presLayoutVars>
      </dgm:prSet>
      <dgm:spPr/>
    </dgm:pt>
    <dgm:pt modelId="{9D954672-0532-4F54-AFD7-CED23D5F7D4E}" type="pres">
      <dgm:prSet presAssocID="{229AAA42-79EF-49C6-8D05-20EDCFEAEF05}" presName="parentLin" presStyleCnt="0"/>
      <dgm:spPr/>
    </dgm:pt>
    <dgm:pt modelId="{6C0AD9E0-6FAF-48F6-8168-D0EFC4EAA1BB}" type="pres">
      <dgm:prSet presAssocID="{229AAA42-79EF-49C6-8D05-20EDCFEAEF05}" presName="parentLeftMargin" presStyleLbl="node1" presStyleIdx="0" presStyleCnt="5"/>
      <dgm:spPr/>
    </dgm:pt>
    <dgm:pt modelId="{D4B526EC-D038-4FCF-A2C3-00BE21A016EA}" type="pres">
      <dgm:prSet presAssocID="{229AAA42-79EF-49C6-8D05-20EDCFEAEF05}" presName="parentText" presStyleLbl="node1" presStyleIdx="0" presStyleCnt="5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3FC50311-0BF6-4ADC-8B0C-5EB8BC4A1321}" type="pres">
      <dgm:prSet presAssocID="{229AAA42-79EF-49C6-8D05-20EDCFEAEF05}" presName="negativeSpace" presStyleCnt="0"/>
      <dgm:spPr/>
    </dgm:pt>
    <dgm:pt modelId="{253FE5EB-E0A8-44EE-8938-C2DBB4BB6D2B}" type="pres">
      <dgm:prSet presAssocID="{229AAA42-79EF-49C6-8D05-20EDCFEAEF05}" presName="childText" presStyleLbl="conFgAcc1" presStyleIdx="0" presStyleCnt="5">
        <dgm:presLayoutVars>
          <dgm:bulletEnabled val="1"/>
        </dgm:presLayoutVars>
      </dgm:prSet>
      <dgm:spPr/>
    </dgm:pt>
    <dgm:pt modelId="{14F60761-3F7A-41D9-9F69-062FFCDEF7D1}" type="pres">
      <dgm:prSet presAssocID="{C7848F79-339D-4EC3-BA26-094B831C2306}" presName="spaceBetweenRectangles" presStyleCnt="0"/>
      <dgm:spPr/>
    </dgm:pt>
    <dgm:pt modelId="{66E61D82-7F8E-4E18-A891-E9FD3445D7EB}" type="pres">
      <dgm:prSet presAssocID="{462CFA3C-06E0-4534-82E4-4E722A7B50B5}" presName="parentLin" presStyleCnt="0"/>
      <dgm:spPr/>
    </dgm:pt>
    <dgm:pt modelId="{7647E1CA-C892-4A56-8B19-7834843456D2}" type="pres">
      <dgm:prSet presAssocID="{462CFA3C-06E0-4534-82E4-4E722A7B50B5}" presName="parentLeftMargin" presStyleLbl="node1" presStyleIdx="0" presStyleCnt="5"/>
      <dgm:spPr/>
    </dgm:pt>
    <dgm:pt modelId="{65E32445-F21E-46C7-9C5F-489298224A53}" type="pres">
      <dgm:prSet presAssocID="{462CFA3C-06E0-4534-82E4-4E722A7B50B5}" presName="parentText" presStyleLbl="node1" presStyleIdx="1" presStyleCnt="5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4CB5C1C1-01DC-4989-A1B7-70C1069D718F}" type="pres">
      <dgm:prSet presAssocID="{462CFA3C-06E0-4534-82E4-4E722A7B50B5}" presName="negativeSpace" presStyleCnt="0"/>
      <dgm:spPr/>
    </dgm:pt>
    <dgm:pt modelId="{93C1E8E4-21CE-4193-9B08-AAC2790C6B6C}" type="pres">
      <dgm:prSet presAssocID="{462CFA3C-06E0-4534-82E4-4E722A7B50B5}" presName="childText" presStyleLbl="conFgAcc1" presStyleIdx="1" presStyleCnt="5">
        <dgm:presLayoutVars>
          <dgm:bulletEnabled val="1"/>
        </dgm:presLayoutVars>
      </dgm:prSet>
      <dgm:spPr/>
    </dgm:pt>
    <dgm:pt modelId="{244F6002-90DB-4EDC-9B90-2C2ADCFB6D72}" type="pres">
      <dgm:prSet presAssocID="{3F73905B-B291-4E25-A2DE-5C1DDE603980}" presName="spaceBetweenRectangles" presStyleCnt="0"/>
      <dgm:spPr/>
    </dgm:pt>
    <dgm:pt modelId="{411A3C66-7326-4CAF-8B2C-E6E8E5446BB0}" type="pres">
      <dgm:prSet presAssocID="{E7635AAB-6F90-4D97-AC24-CF76E3B5BA82}" presName="parentLin" presStyleCnt="0"/>
      <dgm:spPr/>
    </dgm:pt>
    <dgm:pt modelId="{CF771570-F233-43FE-8169-C93DAE787444}" type="pres">
      <dgm:prSet presAssocID="{E7635AAB-6F90-4D97-AC24-CF76E3B5BA82}" presName="parentLeftMargin" presStyleLbl="node1" presStyleIdx="1" presStyleCnt="5"/>
      <dgm:spPr/>
    </dgm:pt>
    <dgm:pt modelId="{24DC9E88-40FD-4238-9559-AA4BECB4E8CC}" type="pres">
      <dgm:prSet presAssocID="{E7635AAB-6F90-4D97-AC24-CF76E3B5BA82}" presName="parentText" presStyleLbl="node1" presStyleIdx="2" presStyleCnt="5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6D1C0D48-3239-4CC9-B5EC-9D71786770F8}" type="pres">
      <dgm:prSet presAssocID="{E7635AAB-6F90-4D97-AC24-CF76E3B5BA82}" presName="negativeSpace" presStyleCnt="0"/>
      <dgm:spPr/>
    </dgm:pt>
    <dgm:pt modelId="{A663AC85-B3C2-426E-80B7-B0083426B60C}" type="pres">
      <dgm:prSet presAssocID="{E7635AAB-6F90-4D97-AC24-CF76E3B5BA82}" presName="childText" presStyleLbl="conFgAcc1" presStyleIdx="2" presStyleCnt="5">
        <dgm:presLayoutVars>
          <dgm:bulletEnabled val="1"/>
        </dgm:presLayoutVars>
      </dgm:prSet>
      <dgm:spPr/>
    </dgm:pt>
    <dgm:pt modelId="{909DA8A2-64D3-4D95-9930-5F6FC9162239}" type="pres">
      <dgm:prSet presAssocID="{ECB52031-57B4-4977-B96A-7D16C90D3CFF}" presName="spaceBetweenRectangles" presStyleCnt="0"/>
      <dgm:spPr/>
    </dgm:pt>
    <dgm:pt modelId="{DF712004-BA52-405B-90F4-B69E4802B640}" type="pres">
      <dgm:prSet presAssocID="{23C0B174-DB8B-4210-A8F6-A662DACCDD8B}" presName="parentLin" presStyleCnt="0"/>
      <dgm:spPr/>
    </dgm:pt>
    <dgm:pt modelId="{CC5FB94C-5791-4075-9779-8A5A1917FDE6}" type="pres">
      <dgm:prSet presAssocID="{23C0B174-DB8B-4210-A8F6-A662DACCDD8B}" presName="parentLeftMargin" presStyleLbl="node1" presStyleIdx="2" presStyleCnt="5"/>
      <dgm:spPr/>
    </dgm:pt>
    <dgm:pt modelId="{418B21C9-182D-4F9B-B124-66FC4CCBFBDF}" type="pres">
      <dgm:prSet presAssocID="{23C0B174-DB8B-4210-A8F6-A662DACCDD8B}" presName="parentText" presStyleLbl="node1" presStyleIdx="3" presStyleCnt="5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17D831AF-0635-472C-920A-2E39A57A4366}" type="pres">
      <dgm:prSet presAssocID="{23C0B174-DB8B-4210-A8F6-A662DACCDD8B}" presName="negativeSpace" presStyleCnt="0"/>
      <dgm:spPr/>
    </dgm:pt>
    <dgm:pt modelId="{B7D7D790-E096-4431-861D-C80101823292}" type="pres">
      <dgm:prSet presAssocID="{23C0B174-DB8B-4210-A8F6-A662DACCDD8B}" presName="childText" presStyleLbl="conFgAcc1" presStyleIdx="3" presStyleCnt="5">
        <dgm:presLayoutVars>
          <dgm:bulletEnabled val="1"/>
        </dgm:presLayoutVars>
      </dgm:prSet>
      <dgm:spPr/>
    </dgm:pt>
    <dgm:pt modelId="{0DA4582A-00A7-4FCB-860B-BB4D6F643BED}" type="pres">
      <dgm:prSet presAssocID="{F8745D55-E4CC-4C35-9426-5A226457E4F4}" presName="spaceBetweenRectangles" presStyleCnt="0"/>
      <dgm:spPr/>
    </dgm:pt>
    <dgm:pt modelId="{76A8222B-22DA-418C-B7D6-B2087B09F3A1}" type="pres">
      <dgm:prSet presAssocID="{6528BD3E-0CD0-44E5-A81B-C9D3FBA8B83E}" presName="parentLin" presStyleCnt="0"/>
      <dgm:spPr/>
    </dgm:pt>
    <dgm:pt modelId="{1FEA0064-BB43-4F89-8E31-273BA6060A60}" type="pres">
      <dgm:prSet presAssocID="{6528BD3E-0CD0-44E5-A81B-C9D3FBA8B83E}" presName="parentLeftMargin" presStyleLbl="node1" presStyleIdx="3" presStyleCnt="5"/>
      <dgm:spPr/>
    </dgm:pt>
    <dgm:pt modelId="{2505C37D-78C7-4EB3-9CEA-F5A7472DDF58}" type="pres">
      <dgm:prSet presAssocID="{6528BD3E-0CD0-44E5-A81B-C9D3FBA8B83E}" presName="parentText" presStyleLbl="node1" presStyleIdx="4" presStyleCnt="5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B1056A70-EA2B-4F08-B751-40B838A0B250}" type="pres">
      <dgm:prSet presAssocID="{6528BD3E-0CD0-44E5-A81B-C9D3FBA8B83E}" presName="negativeSpace" presStyleCnt="0"/>
      <dgm:spPr/>
    </dgm:pt>
    <dgm:pt modelId="{39CEEDBE-47A4-418E-9F37-9A7FEBA2CE53}" type="pres">
      <dgm:prSet presAssocID="{6528BD3E-0CD0-44E5-A81B-C9D3FBA8B83E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D9FB3002-A7C9-4B8D-B885-84E82D3F137C}" srcId="{C5A7F83F-5DD9-4599-8807-C02E7F05395E}" destId="{462CFA3C-06E0-4534-82E4-4E722A7B50B5}" srcOrd="1" destOrd="0" parTransId="{F48E5AE9-2CB1-444B-93D4-C20B2EA1F9B4}" sibTransId="{3F73905B-B291-4E25-A2DE-5C1DDE603980}"/>
    <dgm:cxn modelId="{29EF3D0C-4BF6-4A1D-9B36-A034D9482B25}" type="presOf" srcId="{6D8ECAFD-F55C-4C08-A28C-3373D5297065}" destId="{B7D7D790-E096-4431-861D-C80101823292}" srcOrd="0" destOrd="0" presId="urn:microsoft.com/office/officeart/2005/8/layout/list1"/>
    <dgm:cxn modelId="{65602B0F-39AB-4B6D-B753-917CDF55143F}" type="presOf" srcId="{89365372-9D58-4E88-8652-A11EB12C6AA4}" destId="{39CEEDBE-47A4-418E-9F37-9A7FEBA2CE53}" srcOrd="0" destOrd="0" presId="urn:microsoft.com/office/officeart/2005/8/layout/list1"/>
    <dgm:cxn modelId="{DE670E13-29AC-4013-9ECF-2CB3A3D1A6BE}" srcId="{C5A7F83F-5DD9-4599-8807-C02E7F05395E}" destId="{E7635AAB-6F90-4D97-AC24-CF76E3B5BA82}" srcOrd="2" destOrd="0" parTransId="{6EB49874-E87B-4B53-94E9-CC1B147100C5}" sibTransId="{ECB52031-57B4-4977-B96A-7D16C90D3CFF}"/>
    <dgm:cxn modelId="{13D2221A-51E0-4F85-AAA3-D8C7C506CE4D}" srcId="{462CFA3C-06E0-4534-82E4-4E722A7B50B5}" destId="{8F81AA41-8466-4B3A-82B2-5BEA68E129EE}" srcOrd="0" destOrd="0" parTransId="{FD9F91B6-B075-4A57-BBCE-236281A9D101}" sibTransId="{C3853780-4A67-4D61-8F8E-3AF2FEE0866E}"/>
    <dgm:cxn modelId="{B9DD8530-A264-471E-9182-D89AC2222E02}" srcId="{E7635AAB-6F90-4D97-AC24-CF76E3B5BA82}" destId="{73F2F9D1-B454-400D-8D4D-422B250B5D73}" srcOrd="0" destOrd="0" parTransId="{14721535-1668-4083-B591-7B96732CE021}" sibTransId="{AFB2EF17-23C2-4AA8-9DE2-261593447E48}"/>
    <dgm:cxn modelId="{22F48934-E688-4EC8-9FFA-F2B21BE6E7E2}" type="presOf" srcId="{C5A7F83F-5DD9-4599-8807-C02E7F05395E}" destId="{B83A7D9A-C17C-44A2-B630-26421470784A}" srcOrd="0" destOrd="0" presId="urn:microsoft.com/office/officeart/2005/8/layout/list1"/>
    <dgm:cxn modelId="{E5AFC834-9E5C-4ECE-8BE2-124169A7AD5F}" type="presOf" srcId="{6528BD3E-0CD0-44E5-A81B-C9D3FBA8B83E}" destId="{1FEA0064-BB43-4F89-8E31-273BA6060A60}" srcOrd="0" destOrd="0" presId="urn:microsoft.com/office/officeart/2005/8/layout/list1"/>
    <dgm:cxn modelId="{7ECD0544-B0D0-4CEC-B949-12BE4B4ABCDC}" srcId="{6528BD3E-0CD0-44E5-A81B-C9D3FBA8B83E}" destId="{89365372-9D58-4E88-8652-A11EB12C6AA4}" srcOrd="0" destOrd="0" parTransId="{FBD9ACEC-4DE0-4C44-9601-DE40DE20D533}" sibTransId="{F957BE51-2CD8-4437-8FC5-A77DFE0F53A0}"/>
    <dgm:cxn modelId="{7021FF45-60E6-4540-8169-EE93C0C82927}" type="presOf" srcId="{229AAA42-79EF-49C6-8D05-20EDCFEAEF05}" destId="{D4B526EC-D038-4FCF-A2C3-00BE21A016EA}" srcOrd="1" destOrd="0" presId="urn:microsoft.com/office/officeart/2005/8/layout/list1"/>
    <dgm:cxn modelId="{81C23847-2ECC-497D-A886-633928A7DAD6}" type="presOf" srcId="{73F2F9D1-B454-400D-8D4D-422B250B5D73}" destId="{A663AC85-B3C2-426E-80B7-B0083426B60C}" srcOrd="0" destOrd="0" presId="urn:microsoft.com/office/officeart/2005/8/layout/list1"/>
    <dgm:cxn modelId="{FE853655-C085-4499-870A-393A602764E7}" type="presOf" srcId="{462CFA3C-06E0-4534-82E4-4E722A7B50B5}" destId="{7647E1CA-C892-4A56-8B19-7834843456D2}" srcOrd="0" destOrd="0" presId="urn:microsoft.com/office/officeart/2005/8/layout/list1"/>
    <dgm:cxn modelId="{14260B58-C298-4B3F-ADD3-9A979130D64E}" srcId="{C5A7F83F-5DD9-4599-8807-C02E7F05395E}" destId="{23C0B174-DB8B-4210-A8F6-A662DACCDD8B}" srcOrd="3" destOrd="0" parTransId="{3171BC72-9741-457D-8438-1EAEBE7EAF58}" sibTransId="{F8745D55-E4CC-4C35-9426-5A226457E4F4}"/>
    <dgm:cxn modelId="{37FABA68-270F-4AF4-AC55-12B8E5919F8D}" srcId="{229AAA42-79EF-49C6-8D05-20EDCFEAEF05}" destId="{A315BCF1-B14E-4C43-8266-290B8451EB15}" srcOrd="0" destOrd="0" parTransId="{B755A696-09FF-4F80-8C37-B15A683AEBA1}" sibTransId="{718F9D14-10DC-4277-A4CE-8E5335EBED94}"/>
    <dgm:cxn modelId="{B82A586A-DDF9-4D91-8F3F-B1B23882221D}" srcId="{C5A7F83F-5DD9-4599-8807-C02E7F05395E}" destId="{6528BD3E-0CD0-44E5-A81B-C9D3FBA8B83E}" srcOrd="4" destOrd="0" parTransId="{5C72DF8B-7B2F-4766-8B66-0754EC41045A}" sibTransId="{B7227429-3951-4C00-AEEF-C8CE576AE90E}"/>
    <dgm:cxn modelId="{EF63F387-02ED-4661-AB89-295D5923782F}" srcId="{23C0B174-DB8B-4210-A8F6-A662DACCDD8B}" destId="{6D8ECAFD-F55C-4C08-A28C-3373D5297065}" srcOrd="0" destOrd="0" parTransId="{972BDB2C-32F2-44A5-868D-4F64E65EE17E}" sibTransId="{A0643D25-2DAA-4CBD-8681-B6BF9BF50244}"/>
    <dgm:cxn modelId="{98D1318C-65F3-430B-AD81-D0C0C4D9640E}" srcId="{C5A7F83F-5DD9-4599-8807-C02E7F05395E}" destId="{229AAA42-79EF-49C6-8D05-20EDCFEAEF05}" srcOrd="0" destOrd="0" parTransId="{4AFFC0B2-EA84-45B5-A585-EF8F17633D27}" sibTransId="{C7848F79-339D-4EC3-BA26-094B831C2306}"/>
    <dgm:cxn modelId="{110002A1-0259-4F38-8945-809874806416}" type="presOf" srcId="{E7635AAB-6F90-4D97-AC24-CF76E3B5BA82}" destId="{CF771570-F233-43FE-8169-C93DAE787444}" srcOrd="0" destOrd="0" presId="urn:microsoft.com/office/officeart/2005/8/layout/list1"/>
    <dgm:cxn modelId="{C2D04AD4-805D-4047-9440-333F307AE4D2}" type="presOf" srcId="{E7635AAB-6F90-4D97-AC24-CF76E3B5BA82}" destId="{24DC9E88-40FD-4238-9559-AA4BECB4E8CC}" srcOrd="1" destOrd="0" presId="urn:microsoft.com/office/officeart/2005/8/layout/list1"/>
    <dgm:cxn modelId="{5076F3D4-E4E7-495C-9879-CC09BF7B4D6A}" type="presOf" srcId="{8F81AA41-8466-4B3A-82B2-5BEA68E129EE}" destId="{93C1E8E4-21CE-4193-9B08-AAC2790C6B6C}" srcOrd="0" destOrd="0" presId="urn:microsoft.com/office/officeart/2005/8/layout/list1"/>
    <dgm:cxn modelId="{549049DF-D97F-489E-8D18-912B8AEEC63C}" type="presOf" srcId="{229AAA42-79EF-49C6-8D05-20EDCFEAEF05}" destId="{6C0AD9E0-6FAF-48F6-8168-D0EFC4EAA1BB}" srcOrd="0" destOrd="0" presId="urn:microsoft.com/office/officeart/2005/8/layout/list1"/>
    <dgm:cxn modelId="{4C1ACAE8-D10A-47A9-80A0-9D6FBCCB4FBE}" type="presOf" srcId="{A315BCF1-B14E-4C43-8266-290B8451EB15}" destId="{253FE5EB-E0A8-44EE-8938-C2DBB4BB6D2B}" srcOrd="0" destOrd="0" presId="urn:microsoft.com/office/officeart/2005/8/layout/list1"/>
    <dgm:cxn modelId="{639996EB-7506-4489-951B-92C5DAA4E3E8}" type="presOf" srcId="{23C0B174-DB8B-4210-A8F6-A662DACCDD8B}" destId="{418B21C9-182D-4F9B-B124-66FC4CCBFBDF}" srcOrd="1" destOrd="0" presId="urn:microsoft.com/office/officeart/2005/8/layout/list1"/>
    <dgm:cxn modelId="{DE94FEEB-3DD1-4458-BE52-5221043088EE}" type="presOf" srcId="{23C0B174-DB8B-4210-A8F6-A662DACCDD8B}" destId="{CC5FB94C-5791-4075-9779-8A5A1917FDE6}" srcOrd="0" destOrd="0" presId="urn:microsoft.com/office/officeart/2005/8/layout/list1"/>
    <dgm:cxn modelId="{2C3984EE-ABF4-450B-8F7C-B880C60772ED}" type="presOf" srcId="{6528BD3E-0CD0-44E5-A81B-C9D3FBA8B83E}" destId="{2505C37D-78C7-4EB3-9CEA-F5A7472DDF58}" srcOrd="1" destOrd="0" presId="urn:microsoft.com/office/officeart/2005/8/layout/list1"/>
    <dgm:cxn modelId="{35A000F5-48ED-4727-B47A-470150B0264A}" type="presOf" srcId="{462CFA3C-06E0-4534-82E4-4E722A7B50B5}" destId="{65E32445-F21E-46C7-9C5F-489298224A53}" srcOrd="1" destOrd="0" presId="urn:microsoft.com/office/officeart/2005/8/layout/list1"/>
    <dgm:cxn modelId="{F70C7F14-058E-4294-963B-1F8048F19C92}" type="presParOf" srcId="{B83A7D9A-C17C-44A2-B630-26421470784A}" destId="{9D954672-0532-4F54-AFD7-CED23D5F7D4E}" srcOrd="0" destOrd="0" presId="urn:microsoft.com/office/officeart/2005/8/layout/list1"/>
    <dgm:cxn modelId="{664F764C-47D0-4EAF-A9A3-AE6001F7538A}" type="presParOf" srcId="{9D954672-0532-4F54-AFD7-CED23D5F7D4E}" destId="{6C0AD9E0-6FAF-48F6-8168-D0EFC4EAA1BB}" srcOrd="0" destOrd="0" presId="urn:microsoft.com/office/officeart/2005/8/layout/list1"/>
    <dgm:cxn modelId="{441D2A86-4340-42E3-AD72-97501A18684A}" type="presParOf" srcId="{9D954672-0532-4F54-AFD7-CED23D5F7D4E}" destId="{D4B526EC-D038-4FCF-A2C3-00BE21A016EA}" srcOrd="1" destOrd="0" presId="urn:microsoft.com/office/officeart/2005/8/layout/list1"/>
    <dgm:cxn modelId="{4D0FF5D7-D952-47E8-9E7D-4A49B0E3166B}" type="presParOf" srcId="{B83A7D9A-C17C-44A2-B630-26421470784A}" destId="{3FC50311-0BF6-4ADC-8B0C-5EB8BC4A1321}" srcOrd="1" destOrd="0" presId="urn:microsoft.com/office/officeart/2005/8/layout/list1"/>
    <dgm:cxn modelId="{25CBD5F1-94D1-4EA1-92E3-87FF6D89B048}" type="presParOf" srcId="{B83A7D9A-C17C-44A2-B630-26421470784A}" destId="{253FE5EB-E0A8-44EE-8938-C2DBB4BB6D2B}" srcOrd="2" destOrd="0" presId="urn:microsoft.com/office/officeart/2005/8/layout/list1"/>
    <dgm:cxn modelId="{B824AC20-98D0-46BF-85D5-6964064993E5}" type="presParOf" srcId="{B83A7D9A-C17C-44A2-B630-26421470784A}" destId="{14F60761-3F7A-41D9-9F69-062FFCDEF7D1}" srcOrd="3" destOrd="0" presId="urn:microsoft.com/office/officeart/2005/8/layout/list1"/>
    <dgm:cxn modelId="{9003AB05-5328-44C7-B479-714D83C3B8F9}" type="presParOf" srcId="{B83A7D9A-C17C-44A2-B630-26421470784A}" destId="{66E61D82-7F8E-4E18-A891-E9FD3445D7EB}" srcOrd="4" destOrd="0" presId="urn:microsoft.com/office/officeart/2005/8/layout/list1"/>
    <dgm:cxn modelId="{7533318A-12F3-4344-87BD-A51473CEF569}" type="presParOf" srcId="{66E61D82-7F8E-4E18-A891-E9FD3445D7EB}" destId="{7647E1CA-C892-4A56-8B19-7834843456D2}" srcOrd="0" destOrd="0" presId="urn:microsoft.com/office/officeart/2005/8/layout/list1"/>
    <dgm:cxn modelId="{12B1ADD0-4751-4C41-A5C2-204425BB9D39}" type="presParOf" srcId="{66E61D82-7F8E-4E18-A891-E9FD3445D7EB}" destId="{65E32445-F21E-46C7-9C5F-489298224A53}" srcOrd="1" destOrd="0" presId="urn:microsoft.com/office/officeart/2005/8/layout/list1"/>
    <dgm:cxn modelId="{FED0242F-F4FB-4A9C-BEF2-F4B6665F5596}" type="presParOf" srcId="{B83A7D9A-C17C-44A2-B630-26421470784A}" destId="{4CB5C1C1-01DC-4989-A1B7-70C1069D718F}" srcOrd="5" destOrd="0" presId="urn:microsoft.com/office/officeart/2005/8/layout/list1"/>
    <dgm:cxn modelId="{A179FD0F-7CC3-480B-BE56-A6BEC432F305}" type="presParOf" srcId="{B83A7D9A-C17C-44A2-B630-26421470784A}" destId="{93C1E8E4-21CE-4193-9B08-AAC2790C6B6C}" srcOrd="6" destOrd="0" presId="urn:microsoft.com/office/officeart/2005/8/layout/list1"/>
    <dgm:cxn modelId="{34567139-014B-4302-8006-A5EF1AE4D45C}" type="presParOf" srcId="{B83A7D9A-C17C-44A2-B630-26421470784A}" destId="{244F6002-90DB-4EDC-9B90-2C2ADCFB6D72}" srcOrd="7" destOrd="0" presId="urn:microsoft.com/office/officeart/2005/8/layout/list1"/>
    <dgm:cxn modelId="{FCDF3A81-A9D1-40C8-B95F-8C3DC6B84D6C}" type="presParOf" srcId="{B83A7D9A-C17C-44A2-B630-26421470784A}" destId="{411A3C66-7326-4CAF-8B2C-E6E8E5446BB0}" srcOrd="8" destOrd="0" presId="urn:microsoft.com/office/officeart/2005/8/layout/list1"/>
    <dgm:cxn modelId="{F26AE74E-5165-4B27-B045-CD393967247B}" type="presParOf" srcId="{411A3C66-7326-4CAF-8B2C-E6E8E5446BB0}" destId="{CF771570-F233-43FE-8169-C93DAE787444}" srcOrd="0" destOrd="0" presId="urn:microsoft.com/office/officeart/2005/8/layout/list1"/>
    <dgm:cxn modelId="{C22CEE04-2DA0-40C3-B424-37F36084AC98}" type="presParOf" srcId="{411A3C66-7326-4CAF-8B2C-E6E8E5446BB0}" destId="{24DC9E88-40FD-4238-9559-AA4BECB4E8CC}" srcOrd="1" destOrd="0" presId="urn:microsoft.com/office/officeart/2005/8/layout/list1"/>
    <dgm:cxn modelId="{54528AF9-D2F9-4B27-ACF8-63E30AF19DDE}" type="presParOf" srcId="{B83A7D9A-C17C-44A2-B630-26421470784A}" destId="{6D1C0D48-3239-4CC9-B5EC-9D71786770F8}" srcOrd="9" destOrd="0" presId="urn:microsoft.com/office/officeart/2005/8/layout/list1"/>
    <dgm:cxn modelId="{9CD385CA-62A1-4DC0-8F3D-C73DB01EEC03}" type="presParOf" srcId="{B83A7D9A-C17C-44A2-B630-26421470784A}" destId="{A663AC85-B3C2-426E-80B7-B0083426B60C}" srcOrd="10" destOrd="0" presId="urn:microsoft.com/office/officeart/2005/8/layout/list1"/>
    <dgm:cxn modelId="{11866780-2322-4F90-AC1D-FDD953F05D6A}" type="presParOf" srcId="{B83A7D9A-C17C-44A2-B630-26421470784A}" destId="{909DA8A2-64D3-4D95-9930-5F6FC9162239}" srcOrd="11" destOrd="0" presId="urn:microsoft.com/office/officeart/2005/8/layout/list1"/>
    <dgm:cxn modelId="{0FF65758-A333-4451-A6E9-1E4E12B2422B}" type="presParOf" srcId="{B83A7D9A-C17C-44A2-B630-26421470784A}" destId="{DF712004-BA52-405B-90F4-B69E4802B640}" srcOrd="12" destOrd="0" presId="urn:microsoft.com/office/officeart/2005/8/layout/list1"/>
    <dgm:cxn modelId="{FCDE159E-CCF8-4203-AAE7-A9E6B4B15B3C}" type="presParOf" srcId="{DF712004-BA52-405B-90F4-B69E4802B640}" destId="{CC5FB94C-5791-4075-9779-8A5A1917FDE6}" srcOrd="0" destOrd="0" presId="urn:microsoft.com/office/officeart/2005/8/layout/list1"/>
    <dgm:cxn modelId="{0D79D15C-90BA-46FC-BADB-3087C9DE422C}" type="presParOf" srcId="{DF712004-BA52-405B-90F4-B69E4802B640}" destId="{418B21C9-182D-4F9B-B124-66FC4CCBFBDF}" srcOrd="1" destOrd="0" presId="urn:microsoft.com/office/officeart/2005/8/layout/list1"/>
    <dgm:cxn modelId="{487E2E34-D8AF-477D-96FF-0E961CD8D9C4}" type="presParOf" srcId="{B83A7D9A-C17C-44A2-B630-26421470784A}" destId="{17D831AF-0635-472C-920A-2E39A57A4366}" srcOrd="13" destOrd="0" presId="urn:microsoft.com/office/officeart/2005/8/layout/list1"/>
    <dgm:cxn modelId="{8F9DBFC6-5191-440E-A891-92488FA7A7E0}" type="presParOf" srcId="{B83A7D9A-C17C-44A2-B630-26421470784A}" destId="{B7D7D790-E096-4431-861D-C80101823292}" srcOrd="14" destOrd="0" presId="urn:microsoft.com/office/officeart/2005/8/layout/list1"/>
    <dgm:cxn modelId="{0137BAA6-9FC9-407F-894A-9A4E6BCC0540}" type="presParOf" srcId="{B83A7D9A-C17C-44A2-B630-26421470784A}" destId="{0DA4582A-00A7-4FCB-860B-BB4D6F643BED}" srcOrd="15" destOrd="0" presId="urn:microsoft.com/office/officeart/2005/8/layout/list1"/>
    <dgm:cxn modelId="{14DE7667-B4CA-4862-884E-F6AFBC54D3F3}" type="presParOf" srcId="{B83A7D9A-C17C-44A2-B630-26421470784A}" destId="{76A8222B-22DA-418C-B7D6-B2087B09F3A1}" srcOrd="16" destOrd="0" presId="urn:microsoft.com/office/officeart/2005/8/layout/list1"/>
    <dgm:cxn modelId="{557E51AB-D298-4C47-8422-68F0802A559C}" type="presParOf" srcId="{76A8222B-22DA-418C-B7D6-B2087B09F3A1}" destId="{1FEA0064-BB43-4F89-8E31-273BA6060A60}" srcOrd="0" destOrd="0" presId="urn:microsoft.com/office/officeart/2005/8/layout/list1"/>
    <dgm:cxn modelId="{F4D714AB-33D4-45C0-81CE-9E6FC5C8CFA6}" type="presParOf" srcId="{76A8222B-22DA-418C-B7D6-B2087B09F3A1}" destId="{2505C37D-78C7-4EB3-9CEA-F5A7472DDF58}" srcOrd="1" destOrd="0" presId="urn:microsoft.com/office/officeart/2005/8/layout/list1"/>
    <dgm:cxn modelId="{F72EC2C5-079B-4651-8C96-4577A0B7BEA6}" type="presParOf" srcId="{B83A7D9A-C17C-44A2-B630-26421470784A}" destId="{B1056A70-EA2B-4F08-B751-40B838A0B250}" srcOrd="17" destOrd="0" presId="urn:microsoft.com/office/officeart/2005/8/layout/list1"/>
    <dgm:cxn modelId="{1E25EFB8-27E5-47D4-9A24-FC70A725235A}" type="presParOf" srcId="{B83A7D9A-C17C-44A2-B630-26421470784A}" destId="{39CEEDBE-47A4-418E-9F37-9A7FEBA2CE53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A7F83F-5DD9-4599-8807-C02E7F05395E}" type="doc">
      <dgm:prSet loTypeId="urn:microsoft.com/office/officeart/2008/layout/PictureStrips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IN"/>
        </a:p>
      </dgm:t>
    </dgm:pt>
    <dgm:pt modelId="{A315BCF1-B14E-4C43-8266-290B8451EB15}">
      <dgm:prSet/>
      <dgm:spPr>
        <a:solidFill>
          <a:schemeClr val="bg1"/>
        </a:solidFill>
        <a:ln>
          <a:noFill/>
        </a:ln>
      </dgm:spPr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buNone/>
          </a:pPr>
          <a:r>
            <a:rPr lang="en-US" dirty="0"/>
            <a:t>Pre</a:t>
          </a:r>
          <a:r>
            <a:rPr lang="en-IN" dirty="0"/>
            <a:t>‑</a:t>
          </a:r>
          <a:r>
            <a:rPr lang="en-US" dirty="0" err="1"/>
            <a:t>emptive</a:t>
          </a:r>
          <a:r>
            <a:rPr lang="en-US" dirty="0"/>
            <a:t> avoidance, and Realtime threat neutralization</a:t>
          </a:r>
          <a:endParaRPr lang="en-IN" dirty="0"/>
        </a:p>
      </dgm:t>
    </dgm:pt>
    <dgm:pt modelId="{B755A696-09FF-4F80-8C37-B15A683AEBA1}" type="parTrans" cxnId="{37FABA68-270F-4AF4-AC55-12B8E5919F8D}">
      <dgm:prSet/>
      <dgm:spPr/>
      <dgm:t>
        <a:bodyPr/>
        <a:lstStyle/>
        <a:p>
          <a:endParaRPr lang="en-IN"/>
        </a:p>
      </dgm:t>
    </dgm:pt>
    <dgm:pt modelId="{718F9D14-10DC-4277-A4CE-8E5335EBED94}" type="sibTrans" cxnId="{37FABA68-270F-4AF4-AC55-12B8E5919F8D}">
      <dgm:prSet/>
      <dgm:spPr/>
      <dgm:t>
        <a:bodyPr/>
        <a:lstStyle/>
        <a:p>
          <a:endParaRPr lang="en-IN"/>
        </a:p>
      </dgm:t>
    </dgm:pt>
    <dgm:pt modelId="{8F81AA41-8466-4B3A-82B2-5BEA68E129EE}">
      <dgm:prSet/>
      <dgm:spPr>
        <a:solidFill>
          <a:schemeClr val="bg1"/>
        </a:solidFill>
        <a:ln>
          <a:noFill/>
        </a:ln>
      </dgm:spPr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buNone/>
          </a:pPr>
          <a:r>
            <a:rPr lang="en-US" dirty="0"/>
            <a:t>Shield cloud infrastructure management, online banking, and financial web sessions</a:t>
          </a:r>
          <a:endParaRPr lang="en-IN" dirty="0"/>
        </a:p>
      </dgm:t>
    </dgm:pt>
    <dgm:pt modelId="{FD9F91B6-B075-4A57-BBCE-236281A9D101}" type="parTrans" cxnId="{13D2221A-51E0-4F85-AAA3-D8C7C506CE4D}">
      <dgm:prSet/>
      <dgm:spPr/>
      <dgm:t>
        <a:bodyPr/>
        <a:lstStyle/>
        <a:p>
          <a:endParaRPr lang="en-IN"/>
        </a:p>
      </dgm:t>
    </dgm:pt>
    <dgm:pt modelId="{C3853780-4A67-4D61-8F8E-3AF2FEE0866E}" type="sibTrans" cxnId="{13D2221A-51E0-4F85-AAA3-D8C7C506CE4D}">
      <dgm:prSet/>
      <dgm:spPr/>
      <dgm:t>
        <a:bodyPr/>
        <a:lstStyle/>
        <a:p>
          <a:endParaRPr lang="en-IN"/>
        </a:p>
      </dgm:t>
    </dgm:pt>
    <dgm:pt modelId="{73F2F9D1-B454-400D-8D4D-422B250B5D73}">
      <dgm:prSet/>
      <dgm:spPr>
        <a:solidFill>
          <a:schemeClr val="bg1"/>
        </a:solidFill>
        <a:ln>
          <a:noFill/>
        </a:ln>
      </dgm:spPr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buNone/>
          </a:pPr>
          <a:r>
            <a:rPr lang="en-US" dirty="0"/>
            <a:t>Unsanctioned data egress prevention</a:t>
          </a:r>
          <a:endParaRPr lang="en-IN" dirty="0"/>
        </a:p>
      </dgm:t>
    </dgm:pt>
    <dgm:pt modelId="{14721535-1668-4083-B591-7B96732CE021}" type="parTrans" cxnId="{B9DD8530-A264-471E-9182-D89AC2222E02}">
      <dgm:prSet/>
      <dgm:spPr/>
      <dgm:t>
        <a:bodyPr/>
        <a:lstStyle/>
        <a:p>
          <a:endParaRPr lang="en-IN"/>
        </a:p>
      </dgm:t>
    </dgm:pt>
    <dgm:pt modelId="{AFB2EF17-23C2-4AA8-9DE2-261593447E48}" type="sibTrans" cxnId="{B9DD8530-A264-471E-9182-D89AC2222E02}">
      <dgm:prSet/>
      <dgm:spPr/>
      <dgm:t>
        <a:bodyPr/>
        <a:lstStyle/>
        <a:p>
          <a:endParaRPr lang="en-IN"/>
        </a:p>
      </dgm:t>
    </dgm:pt>
    <dgm:pt modelId="{6D8ECAFD-F55C-4C08-A28C-3373D5297065}">
      <dgm:prSet/>
      <dgm:spPr>
        <a:solidFill>
          <a:schemeClr val="bg1"/>
        </a:solidFill>
        <a:ln>
          <a:noFill/>
        </a:ln>
      </dgm:spPr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buNone/>
          </a:pPr>
          <a:r>
            <a:rPr lang="en-US" dirty="0"/>
            <a:t>Prevent inadvertent credential submission</a:t>
          </a:r>
          <a:endParaRPr lang="en-IN" dirty="0"/>
        </a:p>
      </dgm:t>
    </dgm:pt>
    <dgm:pt modelId="{972BDB2C-32F2-44A5-868D-4F64E65EE17E}" type="parTrans" cxnId="{EF63F387-02ED-4661-AB89-295D5923782F}">
      <dgm:prSet/>
      <dgm:spPr/>
      <dgm:t>
        <a:bodyPr/>
        <a:lstStyle/>
        <a:p>
          <a:endParaRPr lang="en-IN"/>
        </a:p>
      </dgm:t>
    </dgm:pt>
    <dgm:pt modelId="{A0643D25-2DAA-4CBD-8681-B6BF9BF50244}" type="sibTrans" cxnId="{EF63F387-02ED-4661-AB89-295D5923782F}">
      <dgm:prSet/>
      <dgm:spPr/>
      <dgm:t>
        <a:bodyPr/>
        <a:lstStyle/>
        <a:p>
          <a:endParaRPr lang="en-IN"/>
        </a:p>
      </dgm:t>
    </dgm:pt>
    <dgm:pt modelId="{89365372-9D58-4E88-8652-A11EB12C6AA4}">
      <dgm:prSet/>
      <dgm:spPr>
        <a:solidFill>
          <a:schemeClr val="bg1"/>
        </a:solidFill>
        <a:ln>
          <a:noFill/>
        </a:ln>
      </dgm:spPr>
      <dgm:t>
        <a:bodyPr/>
        <a:lstStyle/>
        <a:p>
          <a:pPr marL="0" indent="0">
            <a:lnSpc>
              <a:spcPct val="100000"/>
            </a:lnSpc>
            <a:spcAft>
              <a:spcPts val="0"/>
            </a:spcAft>
            <a:buNone/>
          </a:pPr>
          <a:r>
            <a:rPr lang="en-US" dirty="0"/>
            <a:t>Cyberslacking deterrence</a:t>
          </a:r>
          <a:endParaRPr lang="en-IN" dirty="0"/>
        </a:p>
      </dgm:t>
    </dgm:pt>
    <dgm:pt modelId="{FBD9ACEC-4DE0-4C44-9601-DE40DE20D533}" type="parTrans" cxnId="{7ECD0544-B0D0-4CEC-B949-12BE4B4ABCDC}">
      <dgm:prSet/>
      <dgm:spPr/>
      <dgm:t>
        <a:bodyPr/>
        <a:lstStyle/>
        <a:p>
          <a:endParaRPr lang="en-IN"/>
        </a:p>
      </dgm:t>
    </dgm:pt>
    <dgm:pt modelId="{F957BE51-2CD8-4437-8FC5-A77DFE0F53A0}" type="sibTrans" cxnId="{7ECD0544-B0D0-4CEC-B949-12BE4B4ABCDC}">
      <dgm:prSet/>
      <dgm:spPr/>
      <dgm:t>
        <a:bodyPr/>
        <a:lstStyle/>
        <a:p>
          <a:endParaRPr lang="en-IN"/>
        </a:p>
      </dgm:t>
    </dgm:pt>
    <dgm:pt modelId="{74A19936-03C0-47D2-8D91-FFE5EEDBBF5C}" type="pres">
      <dgm:prSet presAssocID="{C5A7F83F-5DD9-4599-8807-C02E7F05395E}" presName="Name0" presStyleCnt="0">
        <dgm:presLayoutVars>
          <dgm:dir/>
          <dgm:resizeHandles val="exact"/>
        </dgm:presLayoutVars>
      </dgm:prSet>
      <dgm:spPr/>
    </dgm:pt>
    <dgm:pt modelId="{0382525E-D240-41A2-A8C5-0671CDB33212}" type="pres">
      <dgm:prSet presAssocID="{A315BCF1-B14E-4C43-8266-290B8451EB15}" presName="composite" presStyleCnt="0"/>
      <dgm:spPr/>
    </dgm:pt>
    <dgm:pt modelId="{B7285773-F5F0-4F09-A9DB-63939A02D338}" type="pres">
      <dgm:prSet presAssocID="{A315BCF1-B14E-4C43-8266-290B8451EB15}" presName="rect1" presStyleLbl="trAlignAcc1" presStyleIdx="0" presStyleCnt="5">
        <dgm:presLayoutVars>
          <dgm:bulletEnabled val="1"/>
        </dgm:presLayoutVars>
      </dgm:prSet>
      <dgm:spPr/>
    </dgm:pt>
    <dgm:pt modelId="{48E9C5FF-825C-4AFB-8328-61D9613E8058}" type="pres">
      <dgm:prSet presAssocID="{A315BCF1-B14E-4C43-8266-290B8451EB15}" presName="rect2" presStyleLbl="fgImgPlace1" presStyleIdx="0" presStyleCnt="5"/>
      <dgm:spPr>
        <a:blipFill dpi="0" rotWithShape="0">
          <a:blip xmlns:r="http://schemas.openxmlformats.org/officeDocument/2006/relationships" r:embed="rId1">
            <a:alphaModFix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Cement/>
                    </a14:imgEffect>
                  </a14:imgLayer>
                </a14:imgProps>
              </a:ext>
            </a:extLst>
          </a:blip>
          <a:srcRect/>
          <a:tile tx="0" ty="0" sx="18000" sy="18000" flip="none" algn="ctr"/>
        </a:blipFill>
        <a:ln>
          <a:noFill/>
        </a:ln>
      </dgm:spPr>
    </dgm:pt>
    <dgm:pt modelId="{342B9B9C-429B-4F6B-B650-48AE7113AE7B}" type="pres">
      <dgm:prSet presAssocID="{718F9D14-10DC-4277-A4CE-8E5335EBED94}" presName="sibTrans" presStyleCnt="0"/>
      <dgm:spPr/>
    </dgm:pt>
    <dgm:pt modelId="{DAB13C4C-62F1-4134-B2AB-A3A926387331}" type="pres">
      <dgm:prSet presAssocID="{8F81AA41-8466-4B3A-82B2-5BEA68E129EE}" presName="composite" presStyleCnt="0"/>
      <dgm:spPr/>
    </dgm:pt>
    <dgm:pt modelId="{7DA8373A-C266-47C4-870C-6D2C59DD08B0}" type="pres">
      <dgm:prSet presAssocID="{8F81AA41-8466-4B3A-82B2-5BEA68E129EE}" presName="rect1" presStyleLbl="trAlignAcc1" presStyleIdx="1" presStyleCnt="5">
        <dgm:presLayoutVars>
          <dgm:bulletEnabled val="1"/>
        </dgm:presLayoutVars>
      </dgm:prSet>
      <dgm:spPr/>
    </dgm:pt>
    <dgm:pt modelId="{C1340A2B-87EA-4B52-916E-8BE4072F85D2}" type="pres">
      <dgm:prSet presAssocID="{8F81AA41-8466-4B3A-82B2-5BEA68E129EE}" presName="rect2" presStyleLbl="fgImgPlace1" presStyleIdx="1" presStyleCnt="5"/>
      <dgm:spPr>
        <a:blipFill dpi="0" rotWithShape="0">
          <a:blip xmlns:r="http://schemas.openxmlformats.org/officeDocument/2006/relationships" r:embed="rId3">
            <a:duotone>
              <a:prstClr val="black"/>
              <a:schemeClr val="accent2"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400000"/>
                    </a14:imgEffect>
                    <a14:imgEffect>
                      <a14:brightnessContrast bright="13000" contrast="14000"/>
                    </a14:imgEffect>
                  </a14:imgLayer>
                </a14:imgProps>
              </a:ext>
            </a:extLst>
          </a:blip>
          <a:srcRect/>
          <a:tile tx="0" ty="0" sx="17000" sy="17000" flip="none" algn="ctr"/>
        </a:blipFill>
        <a:ln>
          <a:noFill/>
        </a:ln>
      </dgm:spPr>
    </dgm:pt>
    <dgm:pt modelId="{EAA12C6C-AB6D-42A2-8A85-F0DEA55B2B81}" type="pres">
      <dgm:prSet presAssocID="{C3853780-4A67-4D61-8F8E-3AF2FEE0866E}" presName="sibTrans" presStyleCnt="0"/>
      <dgm:spPr/>
    </dgm:pt>
    <dgm:pt modelId="{1118DD27-7246-49E6-A5DF-65D8C7B709E4}" type="pres">
      <dgm:prSet presAssocID="{73F2F9D1-B454-400D-8D4D-422B250B5D73}" presName="composite" presStyleCnt="0"/>
      <dgm:spPr/>
    </dgm:pt>
    <dgm:pt modelId="{A491D801-9844-4980-83EC-B6AFA3B54F1F}" type="pres">
      <dgm:prSet presAssocID="{73F2F9D1-B454-400D-8D4D-422B250B5D73}" presName="rect1" presStyleLbl="trAlignAcc1" presStyleIdx="2" presStyleCnt="5">
        <dgm:presLayoutVars>
          <dgm:bulletEnabled val="1"/>
        </dgm:presLayoutVars>
      </dgm:prSet>
      <dgm:spPr/>
    </dgm:pt>
    <dgm:pt modelId="{71469629-9D94-4E34-B20D-16BDA0C664C5}" type="pres">
      <dgm:prSet presAssocID="{73F2F9D1-B454-400D-8D4D-422B250B5D73}" presName="rect2" presStyleLbl="fgImgPlace1" presStyleIdx="2" presStyleCnt="5"/>
      <dgm:spPr>
        <a:blipFill dpi="0" rotWithShape="0">
          <a:blip xmlns:r="http://schemas.openxmlformats.org/officeDocument/2006/relationships" r:embed="rId5"/>
          <a:srcRect/>
          <a:tile tx="0" ty="0" sx="20000" sy="20000" flip="none" algn="ctr"/>
        </a:blipFill>
        <a:ln>
          <a:noFill/>
        </a:ln>
      </dgm:spPr>
    </dgm:pt>
    <dgm:pt modelId="{88A708E9-9379-4267-81A0-69F95A0B3494}" type="pres">
      <dgm:prSet presAssocID="{AFB2EF17-23C2-4AA8-9DE2-261593447E48}" presName="sibTrans" presStyleCnt="0"/>
      <dgm:spPr/>
    </dgm:pt>
    <dgm:pt modelId="{53179E7C-BEE1-4B7E-A8B5-59A1D45385B9}" type="pres">
      <dgm:prSet presAssocID="{6D8ECAFD-F55C-4C08-A28C-3373D5297065}" presName="composite" presStyleCnt="0"/>
      <dgm:spPr/>
    </dgm:pt>
    <dgm:pt modelId="{E75F1864-82B1-4EC7-9FD4-58E3EB84CA34}" type="pres">
      <dgm:prSet presAssocID="{6D8ECAFD-F55C-4C08-A28C-3373D5297065}" presName="rect1" presStyleLbl="trAlignAcc1" presStyleIdx="3" presStyleCnt="5">
        <dgm:presLayoutVars>
          <dgm:bulletEnabled val="1"/>
        </dgm:presLayoutVars>
      </dgm:prSet>
      <dgm:spPr/>
    </dgm:pt>
    <dgm:pt modelId="{73C1E3D4-9F28-43DE-B354-C24397249F4C}" type="pres">
      <dgm:prSet presAssocID="{6D8ECAFD-F55C-4C08-A28C-3373D5297065}" presName="rect2" presStyleLbl="fgImgPlace1" presStyleIdx="3" presStyleCnt="5"/>
      <dgm:spPr>
        <a:blipFill dpi="0" rotWithShape="1">
          <a:blip xmlns:r="http://schemas.openxmlformats.org/officeDocument/2006/relationships" r:embed="rId6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ln>
          <a:noFill/>
        </a:ln>
      </dgm:spPr>
    </dgm:pt>
    <dgm:pt modelId="{3DA62E0E-5DEB-46B9-A4C9-37F76A12AAEF}" type="pres">
      <dgm:prSet presAssocID="{A0643D25-2DAA-4CBD-8681-B6BF9BF50244}" presName="sibTrans" presStyleCnt="0"/>
      <dgm:spPr/>
    </dgm:pt>
    <dgm:pt modelId="{C681EFD7-C92D-4844-B565-56704EF3051C}" type="pres">
      <dgm:prSet presAssocID="{89365372-9D58-4E88-8652-A11EB12C6AA4}" presName="composite" presStyleCnt="0"/>
      <dgm:spPr/>
    </dgm:pt>
    <dgm:pt modelId="{95008E40-E5F7-490F-96E0-CAD6149705F1}" type="pres">
      <dgm:prSet presAssocID="{89365372-9D58-4E88-8652-A11EB12C6AA4}" presName="rect1" presStyleLbl="trAlignAcc1" presStyleIdx="4" presStyleCnt="5">
        <dgm:presLayoutVars>
          <dgm:bulletEnabled val="1"/>
        </dgm:presLayoutVars>
      </dgm:prSet>
      <dgm:spPr/>
    </dgm:pt>
    <dgm:pt modelId="{FE298968-5981-4C44-BCE0-F10B1FA7A1EC}" type="pres">
      <dgm:prSet presAssocID="{89365372-9D58-4E88-8652-A11EB12C6AA4}" presName="rect2" presStyleLbl="fgImgPlace1" presStyleIdx="4" presStyleCnt="5"/>
      <dgm:spPr>
        <a:blipFill>
          <a:blip xmlns:r="http://schemas.openxmlformats.org/officeDocument/2006/relationships" r:embed="rId7"/>
          <a:stretch>
            <a:fillRect/>
          </a:stretch>
        </a:blipFill>
        <a:ln>
          <a:noFill/>
        </a:ln>
      </dgm:spPr>
    </dgm:pt>
  </dgm:ptLst>
  <dgm:cxnLst>
    <dgm:cxn modelId="{D8B2420C-0CB1-4876-95AE-73AD4D27FEF9}" type="presOf" srcId="{89365372-9D58-4E88-8652-A11EB12C6AA4}" destId="{95008E40-E5F7-490F-96E0-CAD6149705F1}" srcOrd="0" destOrd="0" presId="urn:microsoft.com/office/officeart/2008/layout/PictureStrips"/>
    <dgm:cxn modelId="{13D2221A-51E0-4F85-AAA3-D8C7C506CE4D}" srcId="{C5A7F83F-5DD9-4599-8807-C02E7F05395E}" destId="{8F81AA41-8466-4B3A-82B2-5BEA68E129EE}" srcOrd="1" destOrd="0" parTransId="{FD9F91B6-B075-4A57-BBCE-236281A9D101}" sibTransId="{C3853780-4A67-4D61-8F8E-3AF2FEE0866E}"/>
    <dgm:cxn modelId="{B9DD8530-A264-471E-9182-D89AC2222E02}" srcId="{C5A7F83F-5DD9-4599-8807-C02E7F05395E}" destId="{73F2F9D1-B454-400D-8D4D-422B250B5D73}" srcOrd="2" destOrd="0" parTransId="{14721535-1668-4083-B591-7B96732CE021}" sibTransId="{AFB2EF17-23C2-4AA8-9DE2-261593447E48}"/>
    <dgm:cxn modelId="{7ECD0544-B0D0-4CEC-B949-12BE4B4ABCDC}" srcId="{C5A7F83F-5DD9-4599-8807-C02E7F05395E}" destId="{89365372-9D58-4E88-8652-A11EB12C6AA4}" srcOrd="4" destOrd="0" parTransId="{FBD9ACEC-4DE0-4C44-9601-DE40DE20D533}" sibTransId="{F957BE51-2CD8-4437-8FC5-A77DFE0F53A0}"/>
    <dgm:cxn modelId="{37FABA68-270F-4AF4-AC55-12B8E5919F8D}" srcId="{C5A7F83F-5DD9-4599-8807-C02E7F05395E}" destId="{A315BCF1-B14E-4C43-8266-290B8451EB15}" srcOrd="0" destOrd="0" parTransId="{B755A696-09FF-4F80-8C37-B15A683AEBA1}" sibTransId="{718F9D14-10DC-4277-A4CE-8E5335EBED94}"/>
    <dgm:cxn modelId="{54301782-4A4A-46B2-935F-234A6623D5E7}" type="presOf" srcId="{C5A7F83F-5DD9-4599-8807-C02E7F05395E}" destId="{74A19936-03C0-47D2-8D91-FFE5EEDBBF5C}" srcOrd="0" destOrd="0" presId="urn:microsoft.com/office/officeart/2008/layout/PictureStrips"/>
    <dgm:cxn modelId="{EF63F387-02ED-4661-AB89-295D5923782F}" srcId="{C5A7F83F-5DD9-4599-8807-C02E7F05395E}" destId="{6D8ECAFD-F55C-4C08-A28C-3373D5297065}" srcOrd="3" destOrd="0" parTransId="{972BDB2C-32F2-44A5-868D-4F64E65EE17E}" sibTransId="{A0643D25-2DAA-4CBD-8681-B6BF9BF50244}"/>
    <dgm:cxn modelId="{CE8CB898-D615-4E7F-8C16-0F9FEFADDB2B}" type="presOf" srcId="{A315BCF1-B14E-4C43-8266-290B8451EB15}" destId="{B7285773-F5F0-4F09-A9DB-63939A02D338}" srcOrd="0" destOrd="0" presId="urn:microsoft.com/office/officeart/2008/layout/PictureStrips"/>
    <dgm:cxn modelId="{19CE839C-E647-4AB6-A678-F42B00B4EBA2}" type="presOf" srcId="{8F81AA41-8466-4B3A-82B2-5BEA68E129EE}" destId="{7DA8373A-C266-47C4-870C-6D2C59DD08B0}" srcOrd="0" destOrd="0" presId="urn:microsoft.com/office/officeart/2008/layout/PictureStrips"/>
    <dgm:cxn modelId="{862953E2-4250-422E-BF2D-6E07E9EED30E}" type="presOf" srcId="{6D8ECAFD-F55C-4C08-A28C-3373D5297065}" destId="{E75F1864-82B1-4EC7-9FD4-58E3EB84CA34}" srcOrd="0" destOrd="0" presId="urn:microsoft.com/office/officeart/2008/layout/PictureStrips"/>
    <dgm:cxn modelId="{278826F9-2C17-4160-BE1F-F1D3ABA06AE8}" type="presOf" srcId="{73F2F9D1-B454-400D-8D4D-422B250B5D73}" destId="{A491D801-9844-4980-83EC-B6AFA3B54F1F}" srcOrd="0" destOrd="0" presId="urn:microsoft.com/office/officeart/2008/layout/PictureStrips"/>
    <dgm:cxn modelId="{09890563-277C-4DA8-8FC8-3C7C435311BA}" type="presParOf" srcId="{74A19936-03C0-47D2-8D91-FFE5EEDBBF5C}" destId="{0382525E-D240-41A2-A8C5-0671CDB33212}" srcOrd="0" destOrd="0" presId="urn:microsoft.com/office/officeart/2008/layout/PictureStrips"/>
    <dgm:cxn modelId="{E2D5DA61-4E1D-48F4-8BB4-0788D3652155}" type="presParOf" srcId="{0382525E-D240-41A2-A8C5-0671CDB33212}" destId="{B7285773-F5F0-4F09-A9DB-63939A02D338}" srcOrd="0" destOrd="0" presId="urn:microsoft.com/office/officeart/2008/layout/PictureStrips"/>
    <dgm:cxn modelId="{74101371-2B64-45BE-BB02-702CB9939C89}" type="presParOf" srcId="{0382525E-D240-41A2-A8C5-0671CDB33212}" destId="{48E9C5FF-825C-4AFB-8328-61D9613E8058}" srcOrd="1" destOrd="0" presId="urn:microsoft.com/office/officeart/2008/layout/PictureStrips"/>
    <dgm:cxn modelId="{1A555208-76C7-45D4-BFCC-61B42894C8AF}" type="presParOf" srcId="{74A19936-03C0-47D2-8D91-FFE5EEDBBF5C}" destId="{342B9B9C-429B-4F6B-B650-48AE7113AE7B}" srcOrd="1" destOrd="0" presId="urn:microsoft.com/office/officeart/2008/layout/PictureStrips"/>
    <dgm:cxn modelId="{81C5F2B5-4C86-4D5E-A74F-FEB6B39ED55E}" type="presParOf" srcId="{74A19936-03C0-47D2-8D91-FFE5EEDBBF5C}" destId="{DAB13C4C-62F1-4134-B2AB-A3A926387331}" srcOrd="2" destOrd="0" presId="urn:microsoft.com/office/officeart/2008/layout/PictureStrips"/>
    <dgm:cxn modelId="{A0B154CE-05E6-4729-9EDB-1234C30F5BDF}" type="presParOf" srcId="{DAB13C4C-62F1-4134-B2AB-A3A926387331}" destId="{7DA8373A-C266-47C4-870C-6D2C59DD08B0}" srcOrd="0" destOrd="0" presId="urn:microsoft.com/office/officeart/2008/layout/PictureStrips"/>
    <dgm:cxn modelId="{AB9BE841-5141-4027-A800-6F21EAD953D2}" type="presParOf" srcId="{DAB13C4C-62F1-4134-B2AB-A3A926387331}" destId="{C1340A2B-87EA-4B52-916E-8BE4072F85D2}" srcOrd="1" destOrd="0" presId="urn:microsoft.com/office/officeart/2008/layout/PictureStrips"/>
    <dgm:cxn modelId="{F1D79729-19A1-4F4B-9061-ECD7D2F1358E}" type="presParOf" srcId="{74A19936-03C0-47D2-8D91-FFE5EEDBBF5C}" destId="{EAA12C6C-AB6D-42A2-8A85-F0DEA55B2B81}" srcOrd="3" destOrd="0" presId="urn:microsoft.com/office/officeart/2008/layout/PictureStrips"/>
    <dgm:cxn modelId="{2C1AFF02-536E-49D4-8861-C7BBDB586CD8}" type="presParOf" srcId="{74A19936-03C0-47D2-8D91-FFE5EEDBBF5C}" destId="{1118DD27-7246-49E6-A5DF-65D8C7B709E4}" srcOrd="4" destOrd="0" presId="urn:microsoft.com/office/officeart/2008/layout/PictureStrips"/>
    <dgm:cxn modelId="{F4742855-A5FC-4ADD-9713-ECBCF83FA9DD}" type="presParOf" srcId="{1118DD27-7246-49E6-A5DF-65D8C7B709E4}" destId="{A491D801-9844-4980-83EC-B6AFA3B54F1F}" srcOrd="0" destOrd="0" presId="urn:microsoft.com/office/officeart/2008/layout/PictureStrips"/>
    <dgm:cxn modelId="{6B357852-7AE2-4556-87B2-ACB5559A4BF1}" type="presParOf" srcId="{1118DD27-7246-49E6-A5DF-65D8C7B709E4}" destId="{71469629-9D94-4E34-B20D-16BDA0C664C5}" srcOrd="1" destOrd="0" presId="urn:microsoft.com/office/officeart/2008/layout/PictureStrips"/>
    <dgm:cxn modelId="{754FA17E-34E4-492D-80E0-9F2A1C44E8CD}" type="presParOf" srcId="{74A19936-03C0-47D2-8D91-FFE5EEDBBF5C}" destId="{88A708E9-9379-4267-81A0-69F95A0B3494}" srcOrd="5" destOrd="0" presId="urn:microsoft.com/office/officeart/2008/layout/PictureStrips"/>
    <dgm:cxn modelId="{0BF143B1-FCC0-4CD7-8FD9-B45AD5B2E3B2}" type="presParOf" srcId="{74A19936-03C0-47D2-8D91-FFE5EEDBBF5C}" destId="{53179E7C-BEE1-4B7E-A8B5-59A1D45385B9}" srcOrd="6" destOrd="0" presId="urn:microsoft.com/office/officeart/2008/layout/PictureStrips"/>
    <dgm:cxn modelId="{4B4CC9EF-FE99-4ECA-9567-9E94C29A0ED6}" type="presParOf" srcId="{53179E7C-BEE1-4B7E-A8B5-59A1D45385B9}" destId="{E75F1864-82B1-4EC7-9FD4-58E3EB84CA34}" srcOrd="0" destOrd="0" presId="urn:microsoft.com/office/officeart/2008/layout/PictureStrips"/>
    <dgm:cxn modelId="{BEDB6E61-50CA-4124-AA17-EE60A6923C77}" type="presParOf" srcId="{53179E7C-BEE1-4B7E-A8B5-59A1D45385B9}" destId="{73C1E3D4-9F28-43DE-B354-C24397249F4C}" srcOrd="1" destOrd="0" presId="urn:microsoft.com/office/officeart/2008/layout/PictureStrips"/>
    <dgm:cxn modelId="{69EF66EC-07AE-4967-9E52-9E8333F0521F}" type="presParOf" srcId="{74A19936-03C0-47D2-8D91-FFE5EEDBBF5C}" destId="{3DA62E0E-5DEB-46B9-A4C9-37F76A12AAEF}" srcOrd="7" destOrd="0" presId="urn:microsoft.com/office/officeart/2008/layout/PictureStrips"/>
    <dgm:cxn modelId="{BFB4E807-9399-435F-9BBA-B70DCBA960C4}" type="presParOf" srcId="{74A19936-03C0-47D2-8D91-FFE5EEDBBF5C}" destId="{C681EFD7-C92D-4844-B565-56704EF3051C}" srcOrd="8" destOrd="0" presId="urn:microsoft.com/office/officeart/2008/layout/PictureStrips"/>
    <dgm:cxn modelId="{51EF2783-4ACB-473D-8893-54D0D3D7880D}" type="presParOf" srcId="{C681EFD7-C92D-4844-B565-56704EF3051C}" destId="{95008E40-E5F7-490F-96E0-CAD6149705F1}" srcOrd="0" destOrd="0" presId="urn:microsoft.com/office/officeart/2008/layout/PictureStrips"/>
    <dgm:cxn modelId="{F353DC9C-8087-4685-9FB9-BE5DA39593CF}" type="presParOf" srcId="{C681EFD7-C92D-4844-B565-56704EF3051C}" destId="{FE298968-5981-4C44-BCE0-F10B1FA7A1EC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A7F83F-5DD9-4599-8807-C02E7F05395E}" type="doc">
      <dgm:prSet loTypeId="urn:microsoft.com/office/officeart/2008/layout/PictureStrips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IN"/>
        </a:p>
      </dgm:t>
    </dgm:pt>
    <dgm:pt modelId="{8D632994-BF49-4279-9B78-4BF9129E0DCC}">
      <dgm:prSet/>
      <dgm:spPr>
        <a:ln>
          <a:noFill/>
        </a:ln>
      </dgm:spPr>
      <dgm:t>
        <a:bodyPr vert="horz"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Realtime content fingerprinting prevents egress of confidential information</a:t>
          </a:r>
          <a:endParaRPr lang="en-IN" dirty="0"/>
        </a:p>
      </dgm:t>
    </dgm:pt>
    <dgm:pt modelId="{6956DDF2-EC6B-4380-A77C-83FF6EE99DA3}" type="parTrans" cxnId="{6135278D-CA5A-4EBE-A5FF-AECFDFB83304}">
      <dgm:prSet/>
      <dgm:spPr/>
      <dgm:t>
        <a:bodyPr/>
        <a:lstStyle/>
        <a:p>
          <a:endParaRPr lang="en-IN"/>
        </a:p>
      </dgm:t>
    </dgm:pt>
    <dgm:pt modelId="{0E9060BC-5DF9-4AFD-A474-421FD9953AF1}" type="sibTrans" cxnId="{6135278D-CA5A-4EBE-A5FF-AECFDFB83304}">
      <dgm:prSet/>
      <dgm:spPr/>
      <dgm:t>
        <a:bodyPr/>
        <a:lstStyle/>
        <a:p>
          <a:endParaRPr lang="en-IN"/>
        </a:p>
      </dgm:t>
    </dgm:pt>
    <dgm:pt modelId="{4F35007C-E459-4DDE-9EEF-99AF1FE5E411}">
      <dgm:prSet/>
      <dgm:spPr>
        <a:ln>
          <a:noFill/>
        </a:ln>
      </dgm:spPr>
      <dgm:t>
        <a:bodyPr vert="horz"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Realtime image analysis prevents egress of sensitive information in pictorial form</a:t>
          </a:r>
          <a:endParaRPr lang="en-IN" dirty="0"/>
        </a:p>
      </dgm:t>
    </dgm:pt>
    <dgm:pt modelId="{68F71FA3-E2AB-4A4E-BAD9-FC7F3E184B59}" type="parTrans" cxnId="{0685BC45-8B77-4450-B051-F9E065503D29}">
      <dgm:prSet/>
      <dgm:spPr/>
      <dgm:t>
        <a:bodyPr/>
        <a:lstStyle/>
        <a:p>
          <a:endParaRPr lang="en-IN"/>
        </a:p>
      </dgm:t>
    </dgm:pt>
    <dgm:pt modelId="{788BA437-0760-4B1A-9F32-9032FC4766B2}" type="sibTrans" cxnId="{0685BC45-8B77-4450-B051-F9E065503D29}">
      <dgm:prSet/>
      <dgm:spPr/>
      <dgm:t>
        <a:bodyPr/>
        <a:lstStyle/>
        <a:p>
          <a:endParaRPr lang="en-IN"/>
        </a:p>
      </dgm:t>
    </dgm:pt>
    <dgm:pt modelId="{01168042-FEA8-45F3-AB74-B2690F271426}">
      <dgm:prSet/>
      <dgm:spPr>
        <a:ln>
          <a:noFill/>
        </a:ln>
      </dgm:spPr>
      <dgm:t>
        <a:bodyPr vert="horz"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Generic ICAP for integration with third‑party security technologies</a:t>
          </a:r>
          <a:endParaRPr lang="en-IN" dirty="0"/>
        </a:p>
      </dgm:t>
    </dgm:pt>
    <dgm:pt modelId="{029A8F8B-5A6B-4A88-91F3-BC44163AAE0D}" type="parTrans" cxnId="{E33EDEE3-7AAC-4B7C-B5F9-990E8E157EB5}">
      <dgm:prSet/>
      <dgm:spPr/>
      <dgm:t>
        <a:bodyPr/>
        <a:lstStyle/>
        <a:p>
          <a:endParaRPr lang="en-IN"/>
        </a:p>
      </dgm:t>
    </dgm:pt>
    <dgm:pt modelId="{215152D7-5629-447C-9B03-F02E4C3C7793}" type="sibTrans" cxnId="{E33EDEE3-7AAC-4B7C-B5F9-990E8E157EB5}">
      <dgm:prSet/>
      <dgm:spPr/>
      <dgm:t>
        <a:bodyPr/>
        <a:lstStyle/>
        <a:p>
          <a:endParaRPr lang="en-IN"/>
        </a:p>
      </dgm:t>
    </dgm:pt>
    <dgm:pt modelId="{67C606B3-1BA8-4E1E-9B58-ADBAC9AE88EF}">
      <dgm:prSet/>
      <dgm:spPr>
        <a:ln>
          <a:noFill/>
        </a:ln>
      </dgm:spPr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Prevents DNS queries to  threatful sites, and countries</a:t>
          </a:r>
          <a:endParaRPr lang="en-IN" dirty="0"/>
        </a:p>
      </dgm:t>
    </dgm:pt>
    <dgm:pt modelId="{8C70E857-8290-4D87-BEAB-1051F589999B}" type="parTrans" cxnId="{4DAD5AF2-B9DA-4E59-A2EE-F47A918BCD06}">
      <dgm:prSet/>
      <dgm:spPr/>
      <dgm:t>
        <a:bodyPr/>
        <a:lstStyle/>
        <a:p>
          <a:endParaRPr lang="en-IN"/>
        </a:p>
      </dgm:t>
    </dgm:pt>
    <dgm:pt modelId="{12162417-36B3-495B-A1EE-4B349AD2313C}" type="sibTrans" cxnId="{4DAD5AF2-B9DA-4E59-A2EE-F47A918BCD06}">
      <dgm:prSet/>
      <dgm:spPr/>
      <dgm:t>
        <a:bodyPr/>
        <a:lstStyle/>
        <a:p>
          <a:endParaRPr lang="en-IN"/>
        </a:p>
      </dgm:t>
    </dgm:pt>
    <dgm:pt modelId="{17DE5E68-75FE-46FC-B8E9-348F03961FBC}">
      <dgm:prSet/>
      <dgm:spPr>
        <a:ln>
          <a:noFill/>
        </a:ln>
      </dgm:spPr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Prevents inadvertent traffic to servers with unacceptable SSL security</a:t>
          </a:r>
          <a:endParaRPr lang="en-IN" dirty="0"/>
        </a:p>
      </dgm:t>
    </dgm:pt>
    <dgm:pt modelId="{3B6FBF9D-C14D-4881-9EC3-FDFB3A2E2AB0}" type="parTrans" cxnId="{2D844154-9D44-417F-BB1A-4D63234BBD2F}">
      <dgm:prSet/>
      <dgm:spPr/>
      <dgm:t>
        <a:bodyPr/>
        <a:lstStyle/>
        <a:p>
          <a:endParaRPr lang="en-IN"/>
        </a:p>
      </dgm:t>
    </dgm:pt>
    <dgm:pt modelId="{20AE1BB7-A376-4359-A0AE-1FBE0CAE326D}" type="sibTrans" cxnId="{2D844154-9D44-417F-BB1A-4D63234BBD2F}">
      <dgm:prSet/>
      <dgm:spPr/>
      <dgm:t>
        <a:bodyPr/>
        <a:lstStyle/>
        <a:p>
          <a:endParaRPr lang="en-IN"/>
        </a:p>
      </dgm:t>
    </dgm:pt>
    <dgm:pt modelId="{74D74E4F-FFDA-49D6-8074-48720E07D40A}">
      <dgm:prSet/>
      <dgm:spPr>
        <a:ln>
          <a:noFill/>
        </a:ln>
      </dgm:spPr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Realtime consumption of threat intelligence from SoC services</a:t>
          </a:r>
          <a:endParaRPr lang="en-IN" dirty="0"/>
        </a:p>
      </dgm:t>
    </dgm:pt>
    <dgm:pt modelId="{61368BDE-D46C-4923-B825-0C34325B6007}" type="parTrans" cxnId="{C9F74293-21DF-4622-96F7-BDF9308A9B15}">
      <dgm:prSet/>
      <dgm:spPr/>
      <dgm:t>
        <a:bodyPr/>
        <a:lstStyle/>
        <a:p>
          <a:endParaRPr lang="en-IN"/>
        </a:p>
      </dgm:t>
    </dgm:pt>
    <dgm:pt modelId="{70D5F392-C280-4C49-84BC-FB2BF67E0DE6}" type="sibTrans" cxnId="{C9F74293-21DF-4622-96F7-BDF9308A9B15}">
      <dgm:prSet/>
      <dgm:spPr/>
      <dgm:t>
        <a:bodyPr/>
        <a:lstStyle/>
        <a:p>
          <a:endParaRPr lang="en-IN"/>
        </a:p>
      </dgm:t>
    </dgm:pt>
    <dgm:pt modelId="{9A241DA3-72B3-4C24-B400-C8D8F6115DF5}" type="pres">
      <dgm:prSet presAssocID="{C5A7F83F-5DD9-4599-8807-C02E7F05395E}" presName="Name0" presStyleCnt="0">
        <dgm:presLayoutVars>
          <dgm:dir/>
          <dgm:resizeHandles val="exact"/>
        </dgm:presLayoutVars>
      </dgm:prSet>
      <dgm:spPr/>
    </dgm:pt>
    <dgm:pt modelId="{7440066F-2A37-4341-99C5-2B003397552A}" type="pres">
      <dgm:prSet presAssocID="{8D632994-BF49-4279-9B78-4BF9129E0DCC}" presName="composite" presStyleCnt="0"/>
      <dgm:spPr/>
    </dgm:pt>
    <dgm:pt modelId="{D50971A0-7447-4730-BC66-9721BC3D822D}" type="pres">
      <dgm:prSet presAssocID="{8D632994-BF49-4279-9B78-4BF9129E0DCC}" presName="rect1" presStyleLbl="trAlignAcc1" presStyleIdx="0" presStyleCnt="6">
        <dgm:presLayoutVars>
          <dgm:bulletEnabled val="1"/>
        </dgm:presLayoutVars>
      </dgm:prSet>
      <dgm:spPr/>
    </dgm:pt>
    <dgm:pt modelId="{1E3BE2CB-EE94-483F-A0E0-EDDB55F32AA2}" type="pres">
      <dgm:prSet presAssocID="{8D632994-BF49-4279-9B78-4BF9129E0DCC}" presName="rect2" presStyleLbl="fgImgPlace1" presStyleIdx="0" presStyleCnt="6"/>
      <dgm:spPr>
        <a:blipFill>
          <a:blip xmlns:r="http://schemas.openxmlformats.org/officeDocument/2006/relationships" r:embed="rId1"/>
          <a:stretch>
            <a:fillRect/>
          </a:stretch>
        </a:blipFill>
      </dgm:spPr>
    </dgm:pt>
    <dgm:pt modelId="{7C48A471-6E17-4E58-B07C-274859600EC1}" type="pres">
      <dgm:prSet presAssocID="{0E9060BC-5DF9-4AFD-A474-421FD9953AF1}" presName="sibTrans" presStyleCnt="0"/>
      <dgm:spPr/>
    </dgm:pt>
    <dgm:pt modelId="{8090F710-1B22-4EEE-A92D-719C35C5435B}" type="pres">
      <dgm:prSet presAssocID="{4F35007C-E459-4DDE-9EEF-99AF1FE5E411}" presName="composite" presStyleCnt="0"/>
      <dgm:spPr/>
    </dgm:pt>
    <dgm:pt modelId="{F3B5578F-2BE3-43CB-AC40-BFCBFD4AD385}" type="pres">
      <dgm:prSet presAssocID="{4F35007C-E459-4DDE-9EEF-99AF1FE5E411}" presName="rect1" presStyleLbl="trAlignAcc1" presStyleIdx="1" presStyleCnt="6">
        <dgm:presLayoutVars>
          <dgm:bulletEnabled val="1"/>
        </dgm:presLayoutVars>
      </dgm:prSet>
      <dgm:spPr/>
    </dgm:pt>
    <dgm:pt modelId="{5CBAD67F-557A-4D68-A35E-A394F71FA96D}" type="pres">
      <dgm:prSet presAssocID="{4F35007C-E459-4DDE-9EEF-99AF1FE5E411}" presName="rect2" presStyleLbl="fgImgPlace1" presStyleIdx="1" presStyleCnt="6"/>
      <dgm:spPr>
        <a:blipFill dpi="0" rotWithShape="1">
          <a:blip xmlns:r="http://schemas.openxmlformats.org/officeDocument/2006/relationships"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ln>
          <a:noFill/>
        </a:ln>
      </dgm:spPr>
    </dgm:pt>
    <dgm:pt modelId="{5488B42B-247B-401A-A8CF-0AF8E3600A34}" type="pres">
      <dgm:prSet presAssocID="{788BA437-0760-4B1A-9F32-9032FC4766B2}" presName="sibTrans" presStyleCnt="0"/>
      <dgm:spPr/>
    </dgm:pt>
    <dgm:pt modelId="{63ED2493-B863-4BD1-B253-86918D41184D}" type="pres">
      <dgm:prSet presAssocID="{01168042-FEA8-45F3-AB74-B2690F271426}" presName="composite" presStyleCnt="0"/>
      <dgm:spPr/>
    </dgm:pt>
    <dgm:pt modelId="{428E1AEB-91C1-4BA0-A7A8-EB2AF6230E30}" type="pres">
      <dgm:prSet presAssocID="{01168042-FEA8-45F3-AB74-B2690F271426}" presName="rect1" presStyleLbl="trAlignAcc1" presStyleIdx="2" presStyleCnt="6">
        <dgm:presLayoutVars>
          <dgm:bulletEnabled val="1"/>
        </dgm:presLayoutVars>
      </dgm:prSet>
      <dgm:spPr/>
    </dgm:pt>
    <dgm:pt modelId="{1E633F40-5558-4442-89B7-2D483B0024C4}" type="pres">
      <dgm:prSet presAssocID="{01168042-FEA8-45F3-AB74-B2690F271426}" presName="rect2" presStyleLbl="fgImgPlace1" presStyleIdx="2" presStyleCnt="6"/>
      <dgm:spPr>
        <a:blipFill dpi="0" rotWithShape="1">
          <a:blip xmlns:r="http://schemas.openxmlformats.org/officeDocument/2006/relationships"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tile tx="0" ty="0" sx="14000" sy="25000" flip="none" algn="ctr"/>
        </a:blipFill>
      </dgm:spPr>
    </dgm:pt>
    <dgm:pt modelId="{22BD6B23-50BC-4BE8-8EAB-BD086FF74B2F}" type="pres">
      <dgm:prSet presAssocID="{215152D7-5629-447C-9B03-F02E4C3C7793}" presName="sibTrans" presStyleCnt="0"/>
      <dgm:spPr/>
    </dgm:pt>
    <dgm:pt modelId="{39911BC7-BF76-4D31-BB0D-0F30735A7F7A}" type="pres">
      <dgm:prSet presAssocID="{67C606B3-1BA8-4E1E-9B58-ADBAC9AE88EF}" presName="composite" presStyleCnt="0"/>
      <dgm:spPr/>
    </dgm:pt>
    <dgm:pt modelId="{F10DC35B-4372-4636-B3C2-2F198F4B222F}" type="pres">
      <dgm:prSet presAssocID="{67C606B3-1BA8-4E1E-9B58-ADBAC9AE88EF}" presName="rect1" presStyleLbl="trAlignAcc1" presStyleIdx="3" presStyleCnt="6">
        <dgm:presLayoutVars>
          <dgm:bulletEnabled val="1"/>
        </dgm:presLayoutVars>
      </dgm:prSet>
      <dgm:spPr/>
    </dgm:pt>
    <dgm:pt modelId="{36A9E73B-0F93-4D26-B668-267C8CFA4B67}" type="pres">
      <dgm:prSet presAssocID="{67C606B3-1BA8-4E1E-9B58-ADBAC9AE88EF}" presName="rect2" presStyleLbl="fgImgPlace1" presStyleIdx="3" presStyleCnt="6"/>
      <dgm:spPr>
        <a:blipFill>
          <a:blip xmlns:r="http://schemas.openxmlformats.org/officeDocument/2006/relationships"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a:blipFill>
        <a:ln>
          <a:noFill/>
        </a:ln>
      </dgm:spPr>
    </dgm:pt>
    <dgm:pt modelId="{E4D1B9DC-04C4-44A9-8305-CCFBFE544161}" type="pres">
      <dgm:prSet presAssocID="{12162417-36B3-495B-A1EE-4B349AD2313C}" presName="sibTrans" presStyleCnt="0"/>
      <dgm:spPr/>
    </dgm:pt>
    <dgm:pt modelId="{6C3942D5-BD9C-4D81-81C3-72D737DC3FF9}" type="pres">
      <dgm:prSet presAssocID="{17DE5E68-75FE-46FC-B8E9-348F03961FBC}" presName="composite" presStyleCnt="0"/>
      <dgm:spPr/>
    </dgm:pt>
    <dgm:pt modelId="{C983A987-02CC-4D30-B620-6DE3ABA42C5D}" type="pres">
      <dgm:prSet presAssocID="{17DE5E68-75FE-46FC-B8E9-348F03961FBC}" presName="rect1" presStyleLbl="trAlignAcc1" presStyleIdx="4" presStyleCnt="6">
        <dgm:presLayoutVars>
          <dgm:bulletEnabled val="1"/>
        </dgm:presLayoutVars>
      </dgm:prSet>
      <dgm:spPr/>
    </dgm:pt>
    <dgm:pt modelId="{DCA6FBCA-7D13-486D-B69E-6B32CCBC7C4B}" type="pres">
      <dgm:prSet presAssocID="{17DE5E68-75FE-46FC-B8E9-348F03961FBC}" presName="rect2" presStyleLbl="fgImgPlace1" presStyleIdx="4" presStyleCnt="6"/>
      <dgm:spPr>
        <a:blipFill dpi="0" rotWithShape="1">
          <a:blip xmlns:r="http://schemas.openxmlformats.org/officeDocument/2006/relationships"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ln>
          <a:noFill/>
        </a:ln>
      </dgm:spPr>
    </dgm:pt>
    <dgm:pt modelId="{7A3F8429-0C07-4ACC-B24A-A78B2322F83F}" type="pres">
      <dgm:prSet presAssocID="{20AE1BB7-A376-4359-A0AE-1FBE0CAE326D}" presName="sibTrans" presStyleCnt="0"/>
      <dgm:spPr/>
    </dgm:pt>
    <dgm:pt modelId="{B4DEC56A-F549-44D2-9CD6-EFDEB4564C90}" type="pres">
      <dgm:prSet presAssocID="{74D74E4F-FFDA-49D6-8074-48720E07D40A}" presName="composite" presStyleCnt="0"/>
      <dgm:spPr/>
    </dgm:pt>
    <dgm:pt modelId="{560DBF0B-E18C-417C-8A40-77B1B7B326E1}" type="pres">
      <dgm:prSet presAssocID="{74D74E4F-FFDA-49D6-8074-48720E07D40A}" presName="rect1" presStyleLbl="trAlignAcc1" presStyleIdx="5" presStyleCnt="6">
        <dgm:presLayoutVars>
          <dgm:bulletEnabled val="1"/>
        </dgm:presLayoutVars>
      </dgm:prSet>
      <dgm:spPr/>
    </dgm:pt>
    <dgm:pt modelId="{A9DEB003-1F00-4296-B979-EE44BFCD270A}" type="pres">
      <dgm:prSet presAssocID="{74D74E4F-FFDA-49D6-8074-48720E07D40A}" presName="rect2" presStyleLbl="fgImgPlace1" presStyleIdx="5" presStyleCnt="6"/>
      <dgm:spPr>
        <a:blipFill dpi="0" rotWithShape="1">
          <a:blip xmlns:r="http://schemas.openxmlformats.org/officeDocument/2006/relationships" r:embed="rId6"/>
          <a:srcRect/>
          <a:stretch>
            <a:fillRect/>
          </a:stretch>
        </a:blipFill>
        <a:ln>
          <a:noFill/>
        </a:ln>
      </dgm:spPr>
    </dgm:pt>
  </dgm:ptLst>
  <dgm:cxnLst>
    <dgm:cxn modelId="{3BB3B308-608D-4AF3-9086-205D6EF117DB}" type="presOf" srcId="{8D632994-BF49-4279-9B78-4BF9129E0DCC}" destId="{D50971A0-7447-4730-BC66-9721BC3D822D}" srcOrd="0" destOrd="0" presId="urn:microsoft.com/office/officeart/2008/layout/PictureStrips"/>
    <dgm:cxn modelId="{C2B5BE21-1C7C-4D40-9572-13406426B70A}" type="presOf" srcId="{74D74E4F-FFDA-49D6-8074-48720E07D40A}" destId="{560DBF0B-E18C-417C-8A40-77B1B7B326E1}" srcOrd="0" destOrd="0" presId="urn:microsoft.com/office/officeart/2008/layout/PictureStrips"/>
    <dgm:cxn modelId="{3BDEAB2F-FD5E-4BA5-9D6E-A03CB189D09A}" type="presOf" srcId="{C5A7F83F-5DD9-4599-8807-C02E7F05395E}" destId="{9A241DA3-72B3-4C24-B400-C8D8F6115DF5}" srcOrd="0" destOrd="0" presId="urn:microsoft.com/office/officeart/2008/layout/PictureStrips"/>
    <dgm:cxn modelId="{0685BC45-8B77-4450-B051-F9E065503D29}" srcId="{C5A7F83F-5DD9-4599-8807-C02E7F05395E}" destId="{4F35007C-E459-4DDE-9EEF-99AF1FE5E411}" srcOrd="1" destOrd="0" parTransId="{68F71FA3-E2AB-4A4E-BAD9-FC7F3E184B59}" sibTransId="{788BA437-0760-4B1A-9F32-9032FC4766B2}"/>
    <dgm:cxn modelId="{2D844154-9D44-417F-BB1A-4D63234BBD2F}" srcId="{C5A7F83F-5DD9-4599-8807-C02E7F05395E}" destId="{17DE5E68-75FE-46FC-B8E9-348F03961FBC}" srcOrd="4" destOrd="0" parTransId="{3B6FBF9D-C14D-4881-9EC3-FDFB3A2E2AB0}" sibTransId="{20AE1BB7-A376-4359-A0AE-1FBE0CAE326D}"/>
    <dgm:cxn modelId="{63E2D367-21CD-45F7-92CA-D26FA9D8AF4C}" type="presOf" srcId="{67C606B3-1BA8-4E1E-9B58-ADBAC9AE88EF}" destId="{F10DC35B-4372-4636-B3C2-2F198F4B222F}" srcOrd="0" destOrd="0" presId="urn:microsoft.com/office/officeart/2008/layout/PictureStrips"/>
    <dgm:cxn modelId="{6135278D-CA5A-4EBE-A5FF-AECFDFB83304}" srcId="{C5A7F83F-5DD9-4599-8807-C02E7F05395E}" destId="{8D632994-BF49-4279-9B78-4BF9129E0DCC}" srcOrd="0" destOrd="0" parTransId="{6956DDF2-EC6B-4380-A77C-83FF6EE99DA3}" sibTransId="{0E9060BC-5DF9-4AFD-A474-421FD9953AF1}"/>
    <dgm:cxn modelId="{C9F74293-21DF-4622-96F7-BDF9308A9B15}" srcId="{C5A7F83F-5DD9-4599-8807-C02E7F05395E}" destId="{74D74E4F-FFDA-49D6-8074-48720E07D40A}" srcOrd="5" destOrd="0" parTransId="{61368BDE-D46C-4923-B825-0C34325B6007}" sibTransId="{70D5F392-C280-4C49-84BC-FB2BF67E0DE6}"/>
    <dgm:cxn modelId="{918D5EAE-8A26-4E21-AF63-B48633D6C840}" type="presOf" srcId="{4F35007C-E459-4DDE-9EEF-99AF1FE5E411}" destId="{F3B5578F-2BE3-43CB-AC40-BFCBFD4AD385}" srcOrd="0" destOrd="0" presId="urn:microsoft.com/office/officeart/2008/layout/PictureStrips"/>
    <dgm:cxn modelId="{0F0E4BC0-8692-4C30-B021-F2A5C6D41686}" type="presOf" srcId="{17DE5E68-75FE-46FC-B8E9-348F03961FBC}" destId="{C983A987-02CC-4D30-B620-6DE3ABA42C5D}" srcOrd="0" destOrd="0" presId="urn:microsoft.com/office/officeart/2008/layout/PictureStrips"/>
    <dgm:cxn modelId="{EB2DA1CF-E2AB-4141-B24B-9FC4F17634D2}" type="presOf" srcId="{01168042-FEA8-45F3-AB74-B2690F271426}" destId="{428E1AEB-91C1-4BA0-A7A8-EB2AF6230E30}" srcOrd="0" destOrd="0" presId="urn:microsoft.com/office/officeart/2008/layout/PictureStrips"/>
    <dgm:cxn modelId="{E33EDEE3-7AAC-4B7C-B5F9-990E8E157EB5}" srcId="{C5A7F83F-5DD9-4599-8807-C02E7F05395E}" destId="{01168042-FEA8-45F3-AB74-B2690F271426}" srcOrd="2" destOrd="0" parTransId="{029A8F8B-5A6B-4A88-91F3-BC44163AAE0D}" sibTransId="{215152D7-5629-447C-9B03-F02E4C3C7793}"/>
    <dgm:cxn modelId="{4DAD5AF2-B9DA-4E59-A2EE-F47A918BCD06}" srcId="{C5A7F83F-5DD9-4599-8807-C02E7F05395E}" destId="{67C606B3-1BA8-4E1E-9B58-ADBAC9AE88EF}" srcOrd="3" destOrd="0" parTransId="{8C70E857-8290-4D87-BEAB-1051F589999B}" sibTransId="{12162417-36B3-495B-A1EE-4B349AD2313C}"/>
    <dgm:cxn modelId="{1146FC6B-70A6-49E7-BBFD-6D8BA32A11D5}" type="presParOf" srcId="{9A241DA3-72B3-4C24-B400-C8D8F6115DF5}" destId="{7440066F-2A37-4341-99C5-2B003397552A}" srcOrd="0" destOrd="0" presId="urn:microsoft.com/office/officeart/2008/layout/PictureStrips"/>
    <dgm:cxn modelId="{4A75254E-8074-40C7-8B08-483874109ADA}" type="presParOf" srcId="{7440066F-2A37-4341-99C5-2B003397552A}" destId="{D50971A0-7447-4730-BC66-9721BC3D822D}" srcOrd="0" destOrd="0" presId="urn:microsoft.com/office/officeart/2008/layout/PictureStrips"/>
    <dgm:cxn modelId="{494B8628-9990-405B-9477-CD9842951627}" type="presParOf" srcId="{7440066F-2A37-4341-99C5-2B003397552A}" destId="{1E3BE2CB-EE94-483F-A0E0-EDDB55F32AA2}" srcOrd="1" destOrd="0" presId="urn:microsoft.com/office/officeart/2008/layout/PictureStrips"/>
    <dgm:cxn modelId="{EBE9D0E3-22A9-4EF9-B5B7-3EEA65D186AC}" type="presParOf" srcId="{9A241DA3-72B3-4C24-B400-C8D8F6115DF5}" destId="{7C48A471-6E17-4E58-B07C-274859600EC1}" srcOrd="1" destOrd="0" presId="urn:microsoft.com/office/officeart/2008/layout/PictureStrips"/>
    <dgm:cxn modelId="{51CDD029-F98D-4FC8-A1A7-05116A53C1D8}" type="presParOf" srcId="{9A241DA3-72B3-4C24-B400-C8D8F6115DF5}" destId="{8090F710-1B22-4EEE-A92D-719C35C5435B}" srcOrd="2" destOrd="0" presId="urn:microsoft.com/office/officeart/2008/layout/PictureStrips"/>
    <dgm:cxn modelId="{D9C8663D-5237-451D-B28F-24FDE9446699}" type="presParOf" srcId="{8090F710-1B22-4EEE-A92D-719C35C5435B}" destId="{F3B5578F-2BE3-43CB-AC40-BFCBFD4AD385}" srcOrd="0" destOrd="0" presId="urn:microsoft.com/office/officeart/2008/layout/PictureStrips"/>
    <dgm:cxn modelId="{B500A714-EE28-49FE-AB28-54A9C8E3F265}" type="presParOf" srcId="{8090F710-1B22-4EEE-A92D-719C35C5435B}" destId="{5CBAD67F-557A-4D68-A35E-A394F71FA96D}" srcOrd="1" destOrd="0" presId="urn:microsoft.com/office/officeart/2008/layout/PictureStrips"/>
    <dgm:cxn modelId="{AC71CEF0-07E4-4FFB-9819-0F428FFF2CA6}" type="presParOf" srcId="{9A241DA3-72B3-4C24-B400-C8D8F6115DF5}" destId="{5488B42B-247B-401A-A8CF-0AF8E3600A34}" srcOrd="3" destOrd="0" presId="urn:microsoft.com/office/officeart/2008/layout/PictureStrips"/>
    <dgm:cxn modelId="{D25EF62B-81AD-40B3-8079-418E6D3C0D28}" type="presParOf" srcId="{9A241DA3-72B3-4C24-B400-C8D8F6115DF5}" destId="{63ED2493-B863-4BD1-B253-86918D41184D}" srcOrd="4" destOrd="0" presId="urn:microsoft.com/office/officeart/2008/layout/PictureStrips"/>
    <dgm:cxn modelId="{82696073-DCBF-4F7A-AEA6-2DAC2CF628AA}" type="presParOf" srcId="{63ED2493-B863-4BD1-B253-86918D41184D}" destId="{428E1AEB-91C1-4BA0-A7A8-EB2AF6230E30}" srcOrd="0" destOrd="0" presId="urn:microsoft.com/office/officeart/2008/layout/PictureStrips"/>
    <dgm:cxn modelId="{C44197D0-158B-4EA1-BB51-556BFD2B0F78}" type="presParOf" srcId="{63ED2493-B863-4BD1-B253-86918D41184D}" destId="{1E633F40-5558-4442-89B7-2D483B0024C4}" srcOrd="1" destOrd="0" presId="urn:microsoft.com/office/officeart/2008/layout/PictureStrips"/>
    <dgm:cxn modelId="{A84D99E1-D00E-4C1B-BD66-A024A0ADC28F}" type="presParOf" srcId="{9A241DA3-72B3-4C24-B400-C8D8F6115DF5}" destId="{22BD6B23-50BC-4BE8-8EAB-BD086FF74B2F}" srcOrd="5" destOrd="0" presId="urn:microsoft.com/office/officeart/2008/layout/PictureStrips"/>
    <dgm:cxn modelId="{5E1CDFFC-69DD-4C3B-8A72-7F7E8D3A7B45}" type="presParOf" srcId="{9A241DA3-72B3-4C24-B400-C8D8F6115DF5}" destId="{39911BC7-BF76-4D31-BB0D-0F30735A7F7A}" srcOrd="6" destOrd="0" presId="urn:microsoft.com/office/officeart/2008/layout/PictureStrips"/>
    <dgm:cxn modelId="{DED69749-2AB6-4894-8561-FF3A05D94106}" type="presParOf" srcId="{39911BC7-BF76-4D31-BB0D-0F30735A7F7A}" destId="{F10DC35B-4372-4636-B3C2-2F198F4B222F}" srcOrd="0" destOrd="0" presId="urn:microsoft.com/office/officeart/2008/layout/PictureStrips"/>
    <dgm:cxn modelId="{95254C7D-69E5-482B-AA61-34DB3D498EA4}" type="presParOf" srcId="{39911BC7-BF76-4D31-BB0D-0F30735A7F7A}" destId="{36A9E73B-0F93-4D26-B668-267C8CFA4B67}" srcOrd="1" destOrd="0" presId="urn:microsoft.com/office/officeart/2008/layout/PictureStrips"/>
    <dgm:cxn modelId="{651798E7-EBD5-42EB-97B8-77BB34BFF7D7}" type="presParOf" srcId="{9A241DA3-72B3-4C24-B400-C8D8F6115DF5}" destId="{E4D1B9DC-04C4-44A9-8305-CCFBFE544161}" srcOrd="7" destOrd="0" presId="urn:microsoft.com/office/officeart/2008/layout/PictureStrips"/>
    <dgm:cxn modelId="{17503ABB-FCA7-4659-81C1-CD2121AE15C0}" type="presParOf" srcId="{9A241DA3-72B3-4C24-B400-C8D8F6115DF5}" destId="{6C3942D5-BD9C-4D81-81C3-72D737DC3FF9}" srcOrd="8" destOrd="0" presId="urn:microsoft.com/office/officeart/2008/layout/PictureStrips"/>
    <dgm:cxn modelId="{E2B3B6F6-1744-4AE1-B4E5-0C40CBB22FD8}" type="presParOf" srcId="{6C3942D5-BD9C-4D81-81C3-72D737DC3FF9}" destId="{C983A987-02CC-4D30-B620-6DE3ABA42C5D}" srcOrd="0" destOrd="0" presId="urn:microsoft.com/office/officeart/2008/layout/PictureStrips"/>
    <dgm:cxn modelId="{F03EA7FB-F349-4ED6-AE88-4E2EA88E24C2}" type="presParOf" srcId="{6C3942D5-BD9C-4D81-81C3-72D737DC3FF9}" destId="{DCA6FBCA-7D13-486D-B69E-6B32CCBC7C4B}" srcOrd="1" destOrd="0" presId="urn:microsoft.com/office/officeart/2008/layout/PictureStrips"/>
    <dgm:cxn modelId="{37EDB5B7-671A-4196-8178-D91A4816E97B}" type="presParOf" srcId="{9A241DA3-72B3-4C24-B400-C8D8F6115DF5}" destId="{7A3F8429-0C07-4ACC-B24A-A78B2322F83F}" srcOrd="9" destOrd="0" presId="urn:microsoft.com/office/officeart/2008/layout/PictureStrips"/>
    <dgm:cxn modelId="{B734663A-7B88-484B-9544-71903EC988C1}" type="presParOf" srcId="{9A241DA3-72B3-4C24-B400-C8D8F6115DF5}" destId="{B4DEC56A-F549-44D2-9CD6-EFDEB4564C90}" srcOrd="10" destOrd="0" presId="urn:microsoft.com/office/officeart/2008/layout/PictureStrips"/>
    <dgm:cxn modelId="{7AA0A15B-641A-45F3-BF40-E15BB139059C}" type="presParOf" srcId="{B4DEC56A-F549-44D2-9CD6-EFDEB4564C90}" destId="{560DBF0B-E18C-417C-8A40-77B1B7B326E1}" srcOrd="0" destOrd="0" presId="urn:microsoft.com/office/officeart/2008/layout/PictureStrips"/>
    <dgm:cxn modelId="{A5C2B29D-3FBD-4B2C-9A1F-C313DCB132E0}" type="presParOf" srcId="{B4DEC56A-F549-44D2-9CD6-EFDEB4564C90}" destId="{A9DEB003-1F00-4296-B979-EE44BFCD270A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5A7F83F-5DD9-4599-8807-C02E7F05395E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IN"/>
        </a:p>
      </dgm:t>
    </dgm:pt>
    <dgm:pt modelId="{229AAA42-79EF-49C6-8D05-20EDCFEAEF05}">
      <dgm:prSet custT="1"/>
      <dgm:spPr/>
      <dgm:t>
        <a:bodyPr/>
        <a:lstStyle/>
        <a:p>
          <a:pPr algn="r">
            <a:lnSpc>
              <a:spcPct val="100000"/>
            </a:lnSpc>
          </a:pPr>
          <a:r>
            <a:rPr lang="en-IN" sz="1600" dirty="0"/>
            <a:t>Data Security</a:t>
          </a:r>
        </a:p>
      </dgm:t>
    </dgm:pt>
    <dgm:pt modelId="{C7848F79-339D-4EC3-BA26-094B831C2306}" type="sibTrans" cxnId="{98D1318C-65F3-430B-AD81-D0C0C4D9640E}">
      <dgm:prSet/>
      <dgm:spPr/>
      <dgm:t>
        <a:bodyPr/>
        <a:lstStyle/>
        <a:p>
          <a:endParaRPr lang="en-IN" sz="1600"/>
        </a:p>
      </dgm:t>
    </dgm:pt>
    <dgm:pt modelId="{4AFFC0B2-EA84-45B5-A585-EF8F17633D27}" type="parTrans" cxnId="{98D1318C-65F3-430B-AD81-D0C0C4D9640E}">
      <dgm:prSet/>
      <dgm:spPr/>
      <dgm:t>
        <a:bodyPr/>
        <a:lstStyle/>
        <a:p>
          <a:endParaRPr lang="en-IN" sz="1600"/>
        </a:p>
      </dgm:t>
    </dgm:pt>
    <dgm:pt modelId="{E55329D7-7B6B-4D2E-BCD2-F49DE7417536}">
      <dgm:prSet custT="1"/>
      <dgm:spPr/>
      <dgm:t>
        <a:bodyPr/>
        <a:lstStyle/>
        <a:p>
          <a:pPr algn="r">
            <a:lnSpc>
              <a:spcPct val="100000"/>
            </a:lnSpc>
          </a:pPr>
          <a:r>
            <a:rPr lang="en-IN" sz="1600" dirty="0"/>
            <a:t>Visual Threat Intelligence</a:t>
          </a:r>
        </a:p>
      </dgm:t>
    </dgm:pt>
    <dgm:pt modelId="{BC4213FC-AD3C-4D1D-8C5A-78954F31E62A}" type="parTrans" cxnId="{5DD5D90E-A4BE-4626-8F92-FD0AB5E035C7}">
      <dgm:prSet/>
      <dgm:spPr/>
      <dgm:t>
        <a:bodyPr/>
        <a:lstStyle/>
        <a:p>
          <a:endParaRPr lang="en-IN" sz="1600"/>
        </a:p>
      </dgm:t>
    </dgm:pt>
    <dgm:pt modelId="{01266386-E872-4080-8006-3B788D934ED0}" type="sibTrans" cxnId="{5DD5D90E-A4BE-4626-8F92-FD0AB5E035C7}">
      <dgm:prSet/>
      <dgm:spPr/>
      <dgm:t>
        <a:bodyPr/>
        <a:lstStyle/>
        <a:p>
          <a:endParaRPr lang="en-IN" sz="1600"/>
        </a:p>
      </dgm:t>
    </dgm:pt>
    <dgm:pt modelId="{7A6B9C14-E713-4FC0-A4F6-9639EE283C6B}">
      <dgm:prSet custT="1"/>
      <dgm:spPr/>
      <dgm:t>
        <a:bodyPr/>
        <a:lstStyle/>
        <a:p>
          <a:pPr algn="r">
            <a:lnSpc>
              <a:spcPct val="100000"/>
            </a:lnSpc>
          </a:pPr>
          <a:r>
            <a:rPr lang="en-IN" sz="1600" dirty="0"/>
            <a:t>Extensible Security</a:t>
          </a:r>
        </a:p>
      </dgm:t>
    </dgm:pt>
    <dgm:pt modelId="{48701732-1962-4521-9084-E7934351B200}" type="parTrans" cxnId="{95E2823E-74D1-48CD-964D-26A0B6C74FD5}">
      <dgm:prSet/>
      <dgm:spPr/>
      <dgm:t>
        <a:bodyPr/>
        <a:lstStyle/>
        <a:p>
          <a:endParaRPr lang="en-IN" sz="1600"/>
        </a:p>
      </dgm:t>
    </dgm:pt>
    <dgm:pt modelId="{BB611B72-56EA-4920-9184-2C8EF6CDE971}" type="sibTrans" cxnId="{95E2823E-74D1-48CD-964D-26A0B6C74FD5}">
      <dgm:prSet/>
      <dgm:spPr/>
      <dgm:t>
        <a:bodyPr/>
        <a:lstStyle/>
        <a:p>
          <a:endParaRPr lang="en-IN" sz="1600"/>
        </a:p>
      </dgm:t>
    </dgm:pt>
    <dgm:pt modelId="{ECD6BF77-5C5B-41C6-9F9F-FFD5562CD584}">
      <dgm:prSet custT="1"/>
      <dgm:spPr/>
      <dgm:t>
        <a:bodyPr/>
        <a:lstStyle/>
        <a:p>
          <a:pPr algn="r">
            <a:lnSpc>
              <a:spcPct val="100000"/>
            </a:lnSpc>
          </a:pPr>
          <a:r>
            <a:rPr lang="en-IN" sz="1600" dirty="0"/>
            <a:t>DNS Security</a:t>
          </a:r>
        </a:p>
      </dgm:t>
    </dgm:pt>
    <dgm:pt modelId="{50A3BF4D-F11D-4F07-A812-AEA8DF879597}" type="parTrans" cxnId="{61ECDB65-4EAB-4191-8AD0-C1862D51B6AE}">
      <dgm:prSet/>
      <dgm:spPr/>
      <dgm:t>
        <a:bodyPr/>
        <a:lstStyle/>
        <a:p>
          <a:endParaRPr lang="en-IN" sz="1600"/>
        </a:p>
      </dgm:t>
    </dgm:pt>
    <dgm:pt modelId="{BB846EFD-501C-4A56-A816-9D46BA4169E1}" type="sibTrans" cxnId="{61ECDB65-4EAB-4191-8AD0-C1862D51B6AE}">
      <dgm:prSet/>
      <dgm:spPr/>
      <dgm:t>
        <a:bodyPr/>
        <a:lstStyle/>
        <a:p>
          <a:endParaRPr lang="en-IN" sz="1600"/>
        </a:p>
      </dgm:t>
    </dgm:pt>
    <dgm:pt modelId="{958BD3FA-F6AD-4CFE-89C7-E5BFE3AC72DA}">
      <dgm:prSet custT="1"/>
      <dgm:spPr/>
      <dgm:t>
        <a:bodyPr/>
        <a:lstStyle/>
        <a:p>
          <a:pPr algn="r">
            <a:lnSpc>
              <a:spcPct val="100000"/>
            </a:lnSpc>
          </a:pPr>
          <a:r>
            <a:rPr lang="en-IN" sz="1600" dirty="0"/>
            <a:t>SSL/TLS Security</a:t>
          </a:r>
        </a:p>
      </dgm:t>
    </dgm:pt>
    <dgm:pt modelId="{ABFC18DD-756B-499C-A632-7CD61B8FF909}" type="parTrans" cxnId="{8AD1627E-0B09-4617-B4D5-DD935CCA0FDD}">
      <dgm:prSet/>
      <dgm:spPr/>
      <dgm:t>
        <a:bodyPr/>
        <a:lstStyle/>
        <a:p>
          <a:endParaRPr lang="en-IN" sz="1600"/>
        </a:p>
      </dgm:t>
    </dgm:pt>
    <dgm:pt modelId="{EFC6FD24-D4C5-4B58-B9BA-10E27EF82449}" type="sibTrans" cxnId="{8AD1627E-0B09-4617-B4D5-DD935CCA0FDD}">
      <dgm:prSet/>
      <dgm:spPr/>
      <dgm:t>
        <a:bodyPr/>
        <a:lstStyle/>
        <a:p>
          <a:endParaRPr lang="en-IN" sz="1600"/>
        </a:p>
      </dgm:t>
    </dgm:pt>
    <dgm:pt modelId="{3C0F215C-9908-764E-A23E-EB6C3C7D049F}">
      <dgm:prSet custT="1"/>
      <dgm:spPr/>
      <dgm:t>
        <a:bodyPr/>
        <a:lstStyle/>
        <a:p>
          <a:pPr algn="r">
            <a:lnSpc>
              <a:spcPct val="100000"/>
            </a:lnSpc>
          </a:pPr>
          <a:r>
            <a:rPr lang="en-IN" sz="1600" dirty="0"/>
            <a:t>SoC Collaboration</a:t>
          </a:r>
        </a:p>
      </dgm:t>
    </dgm:pt>
    <dgm:pt modelId="{312898DB-2128-8449-BE33-3F992F45D718}" type="parTrans" cxnId="{E63899C5-0C86-DD4B-9F2D-D3FC223B887F}">
      <dgm:prSet/>
      <dgm:spPr/>
      <dgm:t>
        <a:bodyPr/>
        <a:lstStyle/>
        <a:p>
          <a:endParaRPr lang="en-GB" sz="1600"/>
        </a:p>
      </dgm:t>
    </dgm:pt>
    <dgm:pt modelId="{BBB58442-7571-C94F-A8AD-C3BF76751C97}" type="sibTrans" cxnId="{E63899C5-0C86-DD4B-9F2D-D3FC223B887F}">
      <dgm:prSet/>
      <dgm:spPr/>
      <dgm:t>
        <a:bodyPr/>
        <a:lstStyle/>
        <a:p>
          <a:endParaRPr lang="en-GB" sz="1600"/>
        </a:p>
      </dgm:t>
    </dgm:pt>
    <dgm:pt modelId="{20C4465C-5084-4594-8E3D-C381283A9991}" type="pres">
      <dgm:prSet presAssocID="{C5A7F83F-5DD9-4599-8807-C02E7F05395E}" presName="linear" presStyleCnt="0">
        <dgm:presLayoutVars>
          <dgm:animLvl val="lvl"/>
          <dgm:resizeHandles val="exact"/>
        </dgm:presLayoutVars>
      </dgm:prSet>
      <dgm:spPr/>
    </dgm:pt>
    <dgm:pt modelId="{770897A8-53C8-4BC9-A998-C724D8D124B4}" type="pres">
      <dgm:prSet presAssocID="{229AAA42-79EF-49C6-8D05-20EDCFEAEF05}" presName="parentText" presStyleLbl="node1" presStyleIdx="0" presStyleCnt="6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0A164813-5422-49D0-A80D-3BF25898CCA9}" type="pres">
      <dgm:prSet presAssocID="{C7848F79-339D-4EC3-BA26-094B831C2306}" presName="spacer" presStyleCnt="0"/>
      <dgm:spPr/>
    </dgm:pt>
    <dgm:pt modelId="{4818549F-930E-4D6D-A9D4-994113AC4A70}" type="pres">
      <dgm:prSet presAssocID="{E55329D7-7B6B-4D2E-BCD2-F49DE7417536}" presName="parentText" presStyleLbl="node1" presStyleIdx="1" presStyleCnt="6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7A45CD46-BC8C-4D25-9C58-159C7DE237D4}" type="pres">
      <dgm:prSet presAssocID="{01266386-E872-4080-8006-3B788D934ED0}" presName="spacer" presStyleCnt="0"/>
      <dgm:spPr/>
    </dgm:pt>
    <dgm:pt modelId="{E9BDFBA1-2A02-4043-9E1F-AE334C5FF2FC}" type="pres">
      <dgm:prSet presAssocID="{7A6B9C14-E713-4FC0-A4F6-9639EE283C6B}" presName="parentText" presStyleLbl="node1" presStyleIdx="2" presStyleCnt="6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806BB37F-A108-4778-95DF-AC4AE94FF5DD}" type="pres">
      <dgm:prSet presAssocID="{BB611B72-56EA-4920-9184-2C8EF6CDE971}" presName="spacer" presStyleCnt="0"/>
      <dgm:spPr/>
    </dgm:pt>
    <dgm:pt modelId="{D689BCC4-BC7B-4973-AAB3-C8259F087987}" type="pres">
      <dgm:prSet presAssocID="{ECD6BF77-5C5B-41C6-9F9F-FFD5562CD584}" presName="parentText" presStyleLbl="node1" presStyleIdx="3" presStyleCnt="6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AE1CBB5E-72E1-432A-AB27-F50F8CA2A52C}" type="pres">
      <dgm:prSet presAssocID="{BB846EFD-501C-4A56-A816-9D46BA4169E1}" presName="spacer" presStyleCnt="0"/>
      <dgm:spPr/>
    </dgm:pt>
    <dgm:pt modelId="{27D45142-9097-42CE-BAD9-D34B050288CC}" type="pres">
      <dgm:prSet presAssocID="{958BD3FA-F6AD-4CFE-89C7-E5BFE3AC72DA}" presName="parentText" presStyleLbl="node1" presStyleIdx="4" presStyleCnt="6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EEF16411-2B7B-1B4D-B859-CAA99CFA8D8F}" type="pres">
      <dgm:prSet presAssocID="{EFC6FD24-D4C5-4B58-B9BA-10E27EF82449}" presName="spacer" presStyleCnt="0"/>
      <dgm:spPr/>
    </dgm:pt>
    <dgm:pt modelId="{59E931C8-4D4F-B94E-975E-DBC6A95BA65E}" type="pres">
      <dgm:prSet presAssocID="{3C0F215C-9908-764E-A23E-EB6C3C7D049F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5DD5D90E-A4BE-4626-8F92-FD0AB5E035C7}" srcId="{C5A7F83F-5DD9-4599-8807-C02E7F05395E}" destId="{E55329D7-7B6B-4D2E-BCD2-F49DE7417536}" srcOrd="1" destOrd="0" parTransId="{BC4213FC-AD3C-4D1D-8C5A-78954F31E62A}" sibTransId="{01266386-E872-4080-8006-3B788D934ED0}"/>
    <dgm:cxn modelId="{3EA34912-B349-4BE3-BA9A-2171CCB3F544}" type="presOf" srcId="{ECD6BF77-5C5B-41C6-9F9F-FFD5562CD584}" destId="{D689BCC4-BC7B-4973-AAB3-C8259F087987}" srcOrd="0" destOrd="0" presId="urn:microsoft.com/office/officeart/2005/8/layout/vList2"/>
    <dgm:cxn modelId="{F2F9AE20-D59E-492B-A818-68C32E2BA860}" type="presOf" srcId="{958BD3FA-F6AD-4CFE-89C7-E5BFE3AC72DA}" destId="{27D45142-9097-42CE-BAD9-D34B050288CC}" srcOrd="0" destOrd="0" presId="urn:microsoft.com/office/officeart/2005/8/layout/vList2"/>
    <dgm:cxn modelId="{95E2823E-74D1-48CD-964D-26A0B6C74FD5}" srcId="{C5A7F83F-5DD9-4599-8807-C02E7F05395E}" destId="{7A6B9C14-E713-4FC0-A4F6-9639EE283C6B}" srcOrd="2" destOrd="0" parTransId="{48701732-1962-4521-9084-E7934351B200}" sibTransId="{BB611B72-56EA-4920-9184-2C8EF6CDE971}"/>
    <dgm:cxn modelId="{61ECDB65-4EAB-4191-8AD0-C1862D51B6AE}" srcId="{C5A7F83F-5DD9-4599-8807-C02E7F05395E}" destId="{ECD6BF77-5C5B-41C6-9F9F-FFD5562CD584}" srcOrd="3" destOrd="0" parTransId="{50A3BF4D-F11D-4F07-A812-AEA8DF879597}" sibTransId="{BB846EFD-501C-4A56-A816-9D46BA4169E1}"/>
    <dgm:cxn modelId="{7FCF997A-F903-E84B-B79A-DAFC1CBAABA1}" type="presOf" srcId="{3C0F215C-9908-764E-A23E-EB6C3C7D049F}" destId="{59E931C8-4D4F-B94E-975E-DBC6A95BA65E}" srcOrd="0" destOrd="0" presId="urn:microsoft.com/office/officeart/2005/8/layout/vList2"/>
    <dgm:cxn modelId="{BDB4257D-106A-4CE4-A6D5-9CE2DBC396EB}" type="presOf" srcId="{C5A7F83F-5DD9-4599-8807-C02E7F05395E}" destId="{20C4465C-5084-4594-8E3D-C381283A9991}" srcOrd="0" destOrd="0" presId="urn:microsoft.com/office/officeart/2005/8/layout/vList2"/>
    <dgm:cxn modelId="{8AD1627E-0B09-4617-B4D5-DD935CCA0FDD}" srcId="{C5A7F83F-5DD9-4599-8807-C02E7F05395E}" destId="{958BD3FA-F6AD-4CFE-89C7-E5BFE3AC72DA}" srcOrd="4" destOrd="0" parTransId="{ABFC18DD-756B-499C-A632-7CD61B8FF909}" sibTransId="{EFC6FD24-D4C5-4B58-B9BA-10E27EF82449}"/>
    <dgm:cxn modelId="{98D1318C-65F3-430B-AD81-D0C0C4D9640E}" srcId="{C5A7F83F-5DD9-4599-8807-C02E7F05395E}" destId="{229AAA42-79EF-49C6-8D05-20EDCFEAEF05}" srcOrd="0" destOrd="0" parTransId="{4AFFC0B2-EA84-45B5-A585-EF8F17633D27}" sibTransId="{C7848F79-339D-4EC3-BA26-094B831C2306}"/>
    <dgm:cxn modelId="{74C5F78E-FB6E-4C37-ABA4-730708A5A668}" type="presOf" srcId="{7A6B9C14-E713-4FC0-A4F6-9639EE283C6B}" destId="{E9BDFBA1-2A02-4043-9E1F-AE334C5FF2FC}" srcOrd="0" destOrd="0" presId="urn:microsoft.com/office/officeart/2005/8/layout/vList2"/>
    <dgm:cxn modelId="{01A899A3-5DEE-44A9-B198-C7EF1D861F7D}" type="presOf" srcId="{229AAA42-79EF-49C6-8D05-20EDCFEAEF05}" destId="{770897A8-53C8-4BC9-A998-C724D8D124B4}" srcOrd="0" destOrd="0" presId="urn:microsoft.com/office/officeart/2005/8/layout/vList2"/>
    <dgm:cxn modelId="{7EEB9AAA-6849-43E3-80F8-C1D21BB43489}" type="presOf" srcId="{E55329D7-7B6B-4D2E-BCD2-F49DE7417536}" destId="{4818549F-930E-4D6D-A9D4-994113AC4A70}" srcOrd="0" destOrd="0" presId="urn:microsoft.com/office/officeart/2005/8/layout/vList2"/>
    <dgm:cxn modelId="{E63899C5-0C86-DD4B-9F2D-D3FC223B887F}" srcId="{C5A7F83F-5DD9-4599-8807-C02E7F05395E}" destId="{3C0F215C-9908-764E-A23E-EB6C3C7D049F}" srcOrd="5" destOrd="0" parTransId="{312898DB-2128-8449-BE33-3F992F45D718}" sibTransId="{BBB58442-7571-C94F-A8AD-C3BF76751C97}"/>
    <dgm:cxn modelId="{30F0632E-90E5-49F2-8160-32C131B4F419}" type="presParOf" srcId="{20C4465C-5084-4594-8E3D-C381283A9991}" destId="{770897A8-53C8-4BC9-A998-C724D8D124B4}" srcOrd="0" destOrd="0" presId="urn:microsoft.com/office/officeart/2005/8/layout/vList2"/>
    <dgm:cxn modelId="{23A45542-B94C-4E7E-9E36-5C48DC1BD281}" type="presParOf" srcId="{20C4465C-5084-4594-8E3D-C381283A9991}" destId="{0A164813-5422-49D0-A80D-3BF25898CCA9}" srcOrd="1" destOrd="0" presId="urn:microsoft.com/office/officeart/2005/8/layout/vList2"/>
    <dgm:cxn modelId="{A55E073F-F351-4F1C-BED3-2A24474BE1C2}" type="presParOf" srcId="{20C4465C-5084-4594-8E3D-C381283A9991}" destId="{4818549F-930E-4D6D-A9D4-994113AC4A70}" srcOrd="2" destOrd="0" presId="urn:microsoft.com/office/officeart/2005/8/layout/vList2"/>
    <dgm:cxn modelId="{07232FF2-B99B-4CB7-899D-F6A339CB3053}" type="presParOf" srcId="{20C4465C-5084-4594-8E3D-C381283A9991}" destId="{7A45CD46-BC8C-4D25-9C58-159C7DE237D4}" srcOrd="3" destOrd="0" presId="urn:microsoft.com/office/officeart/2005/8/layout/vList2"/>
    <dgm:cxn modelId="{8CDB1660-932F-415F-8125-3EFFACA4447D}" type="presParOf" srcId="{20C4465C-5084-4594-8E3D-C381283A9991}" destId="{E9BDFBA1-2A02-4043-9E1F-AE334C5FF2FC}" srcOrd="4" destOrd="0" presId="urn:microsoft.com/office/officeart/2005/8/layout/vList2"/>
    <dgm:cxn modelId="{0E5DFF90-0869-48D3-B52F-50B016DCAB04}" type="presParOf" srcId="{20C4465C-5084-4594-8E3D-C381283A9991}" destId="{806BB37F-A108-4778-95DF-AC4AE94FF5DD}" srcOrd="5" destOrd="0" presId="urn:microsoft.com/office/officeart/2005/8/layout/vList2"/>
    <dgm:cxn modelId="{65C68CCA-1154-4867-9CDA-DC9572402D7A}" type="presParOf" srcId="{20C4465C-5084-4594-8E3D-C381283A9991}" destId="{D689BCC4-BC7B-4973-AAB3-C8259F087987}" srcOrd="6" destOrd="0" presId="urn:microsoft.com/office/officeart/2005/8/layout/vList2"/>
    <dgm:cxn modelId="{470592FB-9CDD-4D74-99A0-91C19D8FA96C}" type="presParOf" srcId="{20C4465C-5084-4594-8E3D-C381283A9991}" destId="{AE1CBB5E-72E1-432A-AB27-F50F8CA2A52C}" srcOrd="7" destOrd="0" presId="urn:microsoft.com/office/officeart/2005/8/layout/vList2"/>
    <dgm:cxn modelId="{3FBE74D8-464B-4728-A0D7-F211D98E4687}" type="presParOf" srcId="{20C4465C-5084-4594-8E3D-C381283A9991}" destId="{27D45142-9097-42CE-BAD9-D34B050288CC}" srcOrd="8" destOrd="0" presId="urn:microsoft.com/office/officeart/2005/8/layout/vList2"/>
    <dgm:cxn modelId="{BFB1B8D6-E258-D942-BF44-6CE16E9BD16D}" type="presParOf" srcId="{20C4465C-5084-4594-8E3D-C381283A9991}" destId="{EEF16411-2B7B-1B4D-B859-CAA99CFA8D8F}" srcOrd="9" destOrd="0" presId="urn:microsoft.com/office/officeart/2005/8/layout/vList2"/>
    <dgm:cxn modelId="{9284F5AF-1809-9F41-A46D-CC0D0817E666}" type="presParOf" srcId="{20C4465C-5084-4594-8E3D-C381283A9991}" destId="{59E931C8-4D4F-B94E-975E-DBC6A95BA65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D0DEFDD-21ED-467D-8C62-A7866C08AD96}" type="doc">
      <dgm:prSet loTypeId="urn:microsoft.com/office/officeart/2008/layout/PictureStrips" loCatId="list" qsTypeId="urn:microsoft.com/office/officeart/2005/8/quickstyle/simple1" qsCatId="simple" csTypeId="urn:microsoft.com/office/officeart/2005/8/colors/accent3_1" csCatId="accent3" phldr="1"/>
      <dgm:spPr/>
    </dgm:pt>
    <dgm:pt modelId="{E4D8D1EC-2EAB-46C8-8956-DCC69089530E}">
      <dgm:prSet phldrT="[Text]"/>
      <dgm:spPr/>
      <dgm:t>
        <a:bodyPr/>
        <a:lstStyle/>
        <a:p>
          <a:r>
            <a:rPr lang="en-US" dirty="0"/>
            <a:t>Form submission to Zero Hour Phishing site</a:t>
          </a:r>
          <a:endParaRPr lang="en-IN" dirty="0"/>
        </a:p>
      </dgm:t>
    </dgm:pt>
    <dgm:pt modelId="{31D79D45-ED0B-49AA-917B-8F21B9194C4C}" type="parTrans" cxnId="{265B569E-CA62-4532-B1C1-830C2E717914}">
      <dgm:prSet/>
      <dgm:spPr/>
      <dgm:t>
        <a:bodyPr/>
        <a:lstStyle/>
        <a:p>
          <a:endParaRPr lang="en-IN"/>
        </a:p>
      </dgm:t>
    </dgm:pt>
    <dgm:pt modelId="{05849CDD-5C74-4CD3-8735-D1F6A1225397}" type="sibTrans" cxnId="{265B569E-CA62-4532-B1C1-830C2E717914}">
      <dgm:prSet/>
      <dgm:spPr/>
      <dgm:t>
        <a:bodyPr/>
        <a:lstStyle/>
        <a:p>
          <a:endParaRPr lang="en-IN"/>
        </a:p>
      </dgm:t>
    </dgm:pt>
    <dgm:pt modelId="{0F850FB3-82E0-4E77-9C7C-83B642D57934}">
      <dgm:prSet/>
      <dgm:spPr/>
      <dgm:t>
        <a:bodyPr/>
        <a:lstStyle/>
        <a:p>
          <a:r>
            <a:rPr lang="en-US" dirty="0"/>
            <a:t>Undesirable background web traffic</a:t>
          </a:r>
        </a:p>
      </dgm:t>
    </dgm:pt>
    <dgm:pt modelId="{7B7C8CDA-214F-45B8-BF94-CD3BAFDB8AFC}" type="parTrans" cxnId="{AD579822-4756-4001-B851-DBD78C4D6BCD}">
      <dgm:prSet/>
      <dgm:spPr/>
      <dgm:t>
        <a:bodyPr/>
        <a:lstStyle/>
        <a:p>
          <a:endParaRPr lang="en-IN"/>
        </a:p>
      </dgm:t>
    </dgm:pt>
    <dgm:pt modelId="{4040A2F0-17C1-4D6B-9F69-95A1FED53E87}" type="sibTrans" cxnId="{AD579822-4756-4001-B851-DBD78C4D6BCD}">
      <dgm:prSet/>
      <dgm:spPr/>
      <dgm:t>
        <a:bodyPr/>
        <a:lstStyle/>
        <a:p>
          <a:endParaRPr lang="en-IN"/>
        </a:p>
      </dgm:t>
    </dgm:pt>
    <dgm:pt modelId="{834C93EC-4387-4629-81F4-80B4C530C88E}">
      <dgm:prSet/>
      <dgm:spPr/>
      <dgm:t>
        <a:bodyPr/>
        <a:lstStyle/>
        <a:p>
          <a:r>
            <a:rPr lang="en-US" dirty="0"/>
            <a:t>Unsanctioned egress of confidential data</a:t>
          </a:r>
        </a:p>
      </dgm:t>
    </dgm:pt>
    <dgm:pt modelId="{B626FDAA-6C02-4D46-8665-692898716EF5}" type="parTrans" cxnId="{B227DD72-82A2-4871-948F-9057F5ECDA98}">
      <dgm:prSet/>
      <dgm:spPr/>
      <dgm:t>
        <a:bodyPr/>
        <a:lstStyle/>
        <a:p>
          <a:endParaRPr lang="en-IN"/>
        </a:p>
      </dgm:t>
    </dgm:pt>
    <dgm:pt modelId="{5773A63E-4E4A-4D77-B8A4-18D2210468A0}" type="sibTrans" cxnId="{B227DD72-82A2-4871-948F-9057F5ECDA98}">
      <dgm:prSet/>
      <dgm:spPr/>
      <dgm:t>
        <a:bodyPr/>
        <a:lstStyle/>
        <a:p>
          <a:endParaRPr lang="en-IN"/>
        </a:p>
      </dgm:t>
    </dgm:pt>
    <dgm:pt modelId="{FCC5FD08-A296-4054-B11D-B81393A22DB0}">
      <dgm:prSet/>
      <dgm:spPr/>
      <dgm:t>
        <a:bodyPr/>
        <a:lstStyle/>
        <a:p>
          <a:r>
            <a:rPr lang="en-US" dirty="0"/>
            <a:t>Unsanctioned use of web applications</a:t>
          </a:r>
          <a:endParaRPr lang="en-IN" dirty="0"/>
        </a:p>
      </dgm:t>
    </dgm:pt>
    <dgm:pt modelId="{48C987B0-8AE7-4505-B470-23B69E74E5FA}" type="parTrans" cxnId="{DC7152D6-78E1-49EA-81E9-13C8E900A1CC}">
      <dgm:prSet/>
      <dgm:spPr/>
      <dgm:t>
        <a:bodyPr/>
        <a:lstStyle/>
        <a:p>
          <a:endParaRPr lang="en-IN"/>
        </a:p>
      </dgm:t>
    </dgm:pt>
    <dgm:pt modelId="{99186A72-BB5A-4270-8A96-74A5B00E803E}" type="sibTrans" cxnId="{DC7152D6-78E1-49EA-81E9-13C8E900A1CC}">
      <dgm:prSet/>
      <dgm:spPr/>
      <dgm:t>
        <a:bodyPr/>
        <a:lstStyle/>
        <a:p>
          <a:endParaRPr lang="en-IN"/>
        </a:p>
      </dgm:t>
    </dgm:pt>
    <dgm:pt modelId="{5F9FE576-C80F-45FB-8C67-6B1E57BB10E0}" type="pres">
      <dgm:prSet presAssocID="{ED0DEFDD-21ED-467D-8C62-A7866C08AD96}" presName="Name0" presStyleCnt="0">
        <dgm:presLayoutVars>
          <dgm:dir/>
          <dgm:resizeHandles val="exact"/>
        </dgm:presLayoutVars>
      </dgm:prSet>
      <dgm:spPr/>
    </dgm:pt>
    <dgm:pt modelId="{97A8B6EE-93A6-4807-BF26-4C1983DB6127}" type="pres">
      <dgm:prSet presAssocID="{E4D8D1EC-2EAB-46C8-8956-DCC69089530E}" presName="composite" presStyleCnt="0"/>
      <dgm:spPr/>
    </dgm:pt>
    <dgm:pt modelId="{4639706B-5D2A-4FE4-8206-4FCC9FF0EED1}" type="pres">
      <dgm:prSet presAssocID="{E4D8D1EC-2EAB-46C8-8956-DCC69089530E}" presName="rect1" presStyleLbl="trAlignAcc1" presStyleIdx="0" presStyleCnt="4">
        <dgm:presLayoutVars>
          <dgm:bulletEnabled val="1"/>
        </dgm:presLayoutVars>
      </dgm:prSet>
      <dgm:spPr/>
    </dgm:pt>
    <dgm:pt modelId="{70AFC11B-0DB1-44A3-861B-2A2820C3A12C}" type="pres">
      <dgm:prSet presAssocID="{E4D8D1EC-2EAB-46C8-8956-DCC69089530E}" presName="rect2" presStyleLbl="fgImgPlace1" presStyleIdx="0" presStyleCnt="4"/>
      <dgm:spPr/>
    </dgm:pt>
    <dgm:pt modelId="{B7939A13-7FB5-429D-90D4-F9407C88120B}" type="pres">
      <dgm:prSet presAssocID="{05849CDD-5C74-4CD3-8735-D1F6A1225397}" presName="sibTrans" presStyleCnt="0"/>
      <dgm:spPr/>
    </dgm:pt>
    <dgm:pt modelId="{96B051FE-6E97-419E-9F01-F697A8BF198C}" type="pres">
      <dgm:prSet presAssocID="{0F850FB3-82E0-4E77-9C7C-83B642D57934}" presName="composite" presStyleCnt="0"/>
      <dgm:spPr/>
    </dgm:pt>
    <dgm:pt modelId="{3B185A1E-B6C9-47BC-9814-8FD8385AF17F}" type="pres">
      <dgm:prSet presAssocID="{0F850FB3-82E0-4E77-9C7C-83B642D57934}" presName="rect1" presStyleLbl="trAlignAcc1" presStyleIdx="1" presStyleCnt="4">
        <dgm:presLayoutVars>
          <dgm:bulletEnabled val="1"/>
        </dgm:presLayoutVars>
      </dgm:prSet>
      <dgm:spPr/>
    </dgm:pt>
    <dgm:pt modelId="{84D36CB3-C54D-489B-847E-66B3060BABE5}" type="pres">
      <dgm:prSet presAssocID="{0F850FB3-82E0-4E77-9C7C-83B642D57934}" presName="rect2" presStyleLbl="fgImgPlace1" presStyleIdx="1" presStyleCnt="4"/>
      <dgm:spPr/>
    </dgm:pt>
    <dgm:pt modelId="{49E3948A-AC8A-48E4-BBF8-08D955C596F5}" type="pres">
      <dgm:prSet presAssocID="{4040A2F0-17C1-4D6B-9F69-95A1FED53E87}" presName="sibTrans" presStyleCnt="0"/>
      <dgm:spPr/>
    </dgm:pt>
    <dgm:pt modelId="{70788AB2-82B1-421A-9737-A3A480BD20BF}" type="pres">
      <dgm:prSet presAssocID="{834C93EC-4387-4629-81F4-80B4C530C88E}" presName="composite" presStyleCnt="0"/>
      <dgm:spPr/>
    </dgm:pt>
    <dgm:pt modelId="{FDCF2EA8-7BD3-43C2-AAF9-1FE0ADAA8031}" type="pres">
      <dgm:prSet presAssocID="{834C93EC-4387-4629-81F4-80B4C530C88E}" presName="rect1" presStyleLbl="trAlignAcc1" presStyleIdx="2" presStyleCnt="4">
        <dgm:presLayoutVars>
          <dgm:bulletEnabled val="1"/>
        </dgm:presLayoutVars>
      </dgm:prSet>
      <dgm:spPr/>
    </dgm:pt>
    <dgm:pt modelId="{7CCC1BA3-10F9-4BCD-A214-D2E94ED1BC0E}" type="pres">
      <dgm:prSet presAssocID="{834C93EC-4387-4629-81F4-80B4C530C88E}" presName="rect2" presStyleLbl="fgImgPlace1" presStyleIdx="2" presStyleCnt="4"/>
      <dgm:spPr/>
    </dgm:pt>
    <dgm:pt modelId="{DBA9E9C5-5D57-4F74-A991-97D1F0E288DA}" type="pres">
      <dgm:prSet presAssocID="{5773A63E-4E4A-4D77-B8A4-18D2210468A0}" presName="sibTrans" presStyleCnt="0"/>
      <dgm:spPr/>
    </dgm:pt>
    <dgm:pt modelId="{E216A320-7A51-47B3-BE3C-0E8AB4C5EDD6}" type="pres">
      <dgm:prSet presAssocID="{FCC5FD08-A296-4054-B11D-B81393A22DB0}" presName="composite" presStyleCnt="0"/>
      <dgm:spPr/>
    </dgm:pt>
    <dgm:pt modelId="{01C73FF7-ADA7-4E0C-BC80-485DD5EFFF4F}" type="pres">
      <dgm:prSet presAssocID="{FCC5FD08-A296-4054-B11D-B81393A22DB0}" presName="rect1" presStyleLbl="trAlignAcc1" presStyleIdx="3" presStyleCnt="4">
        <dgm:presLayoutVars>
          <dgm:bulletEnabled val="1"/>
        </dgm:presLayoutVars>
      </dgm:prSet>
      <dgm:spPr/>
    </dgm:pt>
    <dgm:pt modelId="{41E26E30-EF8C-454B-8E73-53ECCB832021}" type="pres">
      <dgm:prSet presAssocID="{FCC5FD08-A296-4054-B11D-B81393A22DB0}" presName="rect2" presStyleLbl="fgImgPlace1" presStyleIdx="3" presStyleCnt="4"/>
      <dgm:spPr/>
    </dgm:pt>
  </dgm:ptLst>
  <dgm:cxnLst>
    <dgm:cxn modelId="{7316330F-A5AE-4D2F-B6D3-159938034DA8}" type="presOf" srcId="{834C93EC-4387-4629-81F4-80B4C530C88E}" destId="{FDCF2EA8-7BD3-43C2-AAF9-1FE0ADAA8031}" srcOrd="0" destOrd="0" presId="urn:microsoft.com/office/officeart/2008/layout/PictureStrips"/>
    <dgm:cxn modelId="{AD579822-4756-4001-B851-DBD78C4D6BCD}" srcId="{ED0DEFDD-21ED-467D-8C62-A7866C08AD96}" destId="{0F850FB3-82E0-4E77-9C7C-83B642D57934}" srcOrd="1" destOrd="0" parTransId="{7B7C8CDA-214F-45B8-BF94-CD3BAFDB8AFC}" sibTransId="{4040A2F0-17C1-4D6B-9F69-95A1FED53E87}"/>
    <dgm:cxn modelId="{D9083623-6132-4EB9-AB71-29A70515591C}" type="presOf" srcId="{E4D8D1EC-2EAB-46C8-8956-DCC69089530E}" destId="{4639706B-5D2A-4FE4-8206-4FCC9FF0EED1}" srcOrd="0" destOrd="0" presId="urn:microsoft.com/office/officeart/2008/layout/PictureStrips"/>
    <dgm:cxn modelId="{B227DD72-82A2-4871-948F-9057F5ECDA98}" srcId="{ED0DEFDD-21ED-467D-8C62-A7866C08AD96}" destId="{834C93EC-4387-4629-81F4-80B4C530C88E}" srcOrd="2" destOrd="0" parTransId="{B626FDAA-6C02-4D46-8665-692898716EF5}" sibTransId="{5773A63E-4E4A-4D77-B8A4-18D2210468A0}"/>
    <dgm:cxn modelId="{99BEE47D-AECD-4A4E-B16E-376720224945}" type="presOf" srcId="{0F850FB3-82E0-4E77-9C7C-83B642D57934}" destId="{3B185A1E-B6C9-47BC-9814-8FD8385AF17F}" srcOrd="0" destOrd="0" presId="urn:microsoft.com/office/officeart/2008/layout/PictureStrips"/>
    <dgm:cxn modelId="{265B569E-CA62-4532-B1C1-830C2E717914}" srcId="{ED0DEFDD-21ED-467D-8C62-A7866C08AD96}" destId="{E4D8D1EC-2EAB-46C8-8956-DCC69089530E}" srcOrd="0" destOrd="0" parTransId="{31D79D45-ED0B-49AA-917B-8F21B9194C4C}" sibTransId="{05849CDD-5C74-4CD3-8735-D1F6A1225397}"/>
    <dgm:cxn modelId="{AD0F52AC-0BDD-4915-8070-58BD63A52DF1}" type="presOf" srcId="{FCC5FD08-A296-4054-B11D-B81393A22DB0}" destId="{01C73FF7-ADA7-4E0C-BC80-485DD5EFFF4F}" srcOrd="0" destOrd="0" presId="urn:microsoft.com/office/officeart/2008/layout/PictureStrips"/>
    <dgm:cxn modelId="{C2AE55BB-CED3-4587-BBBD-073CA6F2C94F}" type="presOf" srcId="{ED0DEFDD-21ED-467D-8C62-A7866C08AD96}" destId="{5F9FE576-C80F-45FB-8C67-6B1E57BB10E0}" srcOrd="0" destOrd="0" presId="urn:microsoft.com/office/officeart/2008/layout/PictureStrips"/>
    <dgm:cxn modelId="{DC7152D6-78E1-49EA-81E9-13C8E900A1CC}" srcId="{ED0DEFDD-21ED-467D-8C62-A7866C08AD96}" destId="{FCC5FD08-A296-4054-B11D-B81393A22DB0}" srcOrd="3" destOrd="0" parTransId="{48C987B0-8AE7-4505-B470-23B69E74E5FA}" sibTransId="{99186A72-BB5A-4270-8A96-74A5B00E803E}"/>
    <dgm:cxn modelId="{70EBC5CB-44B7-41D6-BBB7-AB5389463ACB}" type="presParOf" srcId="{5F9FE576-C80F-45FB-8C67-6B1E57BB10E0}" destId="{97A8B6EE-93A6-4807-BF26-4C1983DB6127}" srcOrd="0" destOrd="0" presId="urn:microsoft.com/office/officeart/2008/layout/PictureStrips"/>
    <dgm:cxn modelId="{5737019E-753F-4BFE-8E62-D92B1EF15734}" type="presParOf" srcId="{97A8B6EE-93A6-4807-BF26-4C1983DB6127}" destId="{4639706B-5D2A-4FE4-8206-4FCC9FF0EED1}" srcOrd="0" destOrd="0" presId="urn:microsoft.com/office/officeart/2008/layout/PictureStrips"/>
    <dgm:cxn modelId="{0B39B84C-8FC8-4163-8C74-C86919267E97}" type="presParOf" srcId="{97A8B6EE-93A6-4807-BF26-4C1983DB6127}" destId="{70AFC11B-0DB1-44A3-861B-2A2820C3A12C}" srcOrd="1" destOrd="0" presId="urn:microsoft.com/office/officeart/2008/layout/PictureStrips"/>
    <dgm:cxn modelId="{FC1CA4CD-74E7-43C4-B8A3-AF718A25B6B4}" type="presParOf" srcId="{5F9FE576-C80F-45FB-8C67-6B1E57BB10E0}" destId="{B7939A13-7FB5-429D-90D4-F9407C88120B}" srcOrd="1" destOrd="0" presId="urn:microsoft.com/office/officeart/2008/layout/PictureStrips"/>
    <dgm:cxn modelId="{31F1AEDE-2711-4206-8768-D9D0540ECD6A}" type="presParOf" srcId="{5F9FE576-C80F-45FB-8C67-6B1E57BB10E0}" destId="{96B051FE-6E97-419E-9F01-F697A8BF198C}" srcOrd="2" destOrd="0" presId="urn:microsoft.com/office/officeart/2008/layout/PictureStrips"/>
    <dgm:cxn modelId="{BFAC9AEF-1F29-486D-B559-59B64216E064}" type="presParOf" srcId="{96B051FE-6E97-419E-9F01-F697A8BF198C}" destId="{3B185A1E-B6C9-47BC-9814-8FD8385AF17F}" srcOrd="0" destOrd="0" presId="urn:microsoft.com/office/officeart/2008/layout/PictureStrips"/>
    <dgm:cxn modelId="{9EE9C62A-1EFD-4010-9E0D-D2B078D19359}" type="presParOf" srcId="{96B051FE-6E97-419E-9F01-F697A8BF198C}" destId="{84D36CB3-C54D-489B-847E-66B3060BABE5}" srcOrd="1" destOrd="0" presId="urn:microsoft.com/office/officeart/2008/layout/PictureStrips"/>
    <dgm:cxn modelId="{FD9C9B7F-AF00-47DE-ACA2-40BEDFC2E1A4}" type="presParOf" srcId="{5F9FE576-C80F-45FB-8C67-6B1E57BB10E0}" destId="{49E3948A-AC8A-48E4-BBF8-08D955C596F5}" srcOrd="3" destOrd="0" presId="urn:microsoft.com/office/officeart/2008/layout/PictureStrips"/>
    <dgm:cxn modelId="{7801B800-18A6-4C45-A321-AC694DB2430E}" type="presParOf" srcId="{5F9FE576-C80F-45FB-8C67-6B1E57BB10E0}" destId="{70788AB2-82B1-421A-9737-A3A480BD20BF}" srcOrd="4" destOrd="0" presId="urn:microsoft.com/office/officeart/2008/layout/PictureStrips"/>
    <dgm:cxn modelId="{2232E708-E1F4-4F59-8DE9-B9BF61757A16}" type="presParOf" srcId="{70788AB2-82B1-421A-9737-A3A480BD20BF}" destId="{FDCF2EA8-7BD3-43C2-AAF9-1FE0ADAA8031}" srcOrd="0" destOrd="0" presId="urn:microsoft.com/office/officeart/2008/layout/PictureStrips"/>
    <dgm:cxn modelId="{568A0D1F-C6E2-41BE-B059-412E2E0A0F75}" type="presParOf" srcId="{70788AB2-82B1-421A-9737-A3A480BD20BF}" destId="{7CCC1BA3-10F9-4BCD-A214-D2E94ED1BC0E}" srcOrd="1" destOrd="0" presId="urn:microsoft.com/office/officeart/2008/layout/PictureStrips"/>
    <dgm:cxn modelId="{DB69AEE5-A71A-4C2A-A0F3-3101D3EC2A95}" type="presParOf" srcId="{5F9FE576-C80F-45FB-8C67-6B1E57BB10E0}" destId="{DBA9E9C5-5D57-4F74-A991-97D1F0E288DA}" srcOrd="5" destOrd="0" presId="urn:microsoft.com/office/officeart/2008/layout/PictureStrips"/>
    <dgm:cxn modelId="{64707BF4-EEAD-4ACB-A7FF-8A87EA684DC2}" type="presParOf" srcId="{5F9FE576-C80F-45FB-8C67-6B1E57BB10E0}" destId="{E216A320-7A51-47B3-BE3C-0E8AB4C5EDD6}" srcOrd="6" destOrd="0" presId="urn:microsoft.com/office/officeart/2008/layout/PictureStrips"/>
    <dgm:cxn modelId="{72D0A697-6D6C-48E4-939A-F60B83F8AAF5}" type="presParOf" srcId="{E216A320-7A51-47B3-BE3C-0E8AB4C5EDD6}" destId="{01C73FF7-ADA7-4E0C-BC80-485DD5EFFF4F}" srcOrd="0" destOrd="0" presId="urn:microsoft.com/office/officeart/2008/layout/PictureStrips"/>
    <dgm:cxn modelId="{FDEA26C5-BD2D-4E72-B968-FAF4C581DA29}" type="presParOf" srcId="{E216A320-7A51-47B3-BE3C-0E8AB4C5EDD6}" destId="{41E26E30-EF8C-454B-8E73-53ECCB83202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2B3CF13-F222-4CE7-90A6-589914A24A65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IN"/>
        </a:p>
      </dgm:t>
    </dgm:pt>
    <dgm:pt modelId="{7075A285-6A2B-408A-BFFB-73E5794594E5}">
      <dgm:prSet/>
      <dgm:spPr/>
      <dgm:t>
        <a:bodyPr/>
        <a:lstStyle/>
        <a:p>
          <a:r>
            <a:rPr lang="en-IN"/>
            <a:t>Real‑time Website Remediation</a:t>
          </a:r>
        </a:p>
      </dgm:t>
    </dgm:pt>
    <dgm:pt modelId="{DE2633F9-CED8-410F-8E67-4B96E74D5F60}" type="parTrans" cxnId="{3C8B1D95-21C9-4DB0-822D-DADC2288E432}">
      <dgm:prSet/>
      <dgm:spPr/>
      <dgm:t>
        <a:bodyPr/>
        <a:lstStyle/>
        <a:p>
          <a:endParaRPr lang="en-IN"/>
        </a:p>
      </dgm:t>
    </dgm:pt>
    <dgm:pt modelId="{ED9B9EE4-FF5C-4059-BCF3-8BFA31A3BE38}" type="sibTrans" cxnId="{3C8B1D95-21C9-4DB0-822D-DADC2288E432}">
      <dgm:prSet/>
      <dgm:spPr/>
      <dgm:t>
        <a:bodyPr/>
        <a:lstStyle/>
        <a:p>
          <a:endParaRPr lang="en-IN"/>
        </a:p>
      </dgm:t>
    </dgm:pt>
    <dgm:pt modelId="{A5BC1847-3FB9-4838-A4A6-BE9A348BA466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Adjusts Website behavior for policy compliance</a:t>
          </a:r>
          <a:endParaRPr lang="en-IN" dirty="0"/>
        </a:p>
      </dgm:t>
    </dgm:pt>
    <dgm:pt modelId="{1386976D-0B65-4D3C-A276-54A711339391}" type="parTrans" cxnId="{BD2DCC67-C1F4-48DC-A00C-A4FC22B085C4}">
      <dgm:prSet/>
      <dgm:spPr/>
      <dgm:t>
        <a:bodyPr/>
        <a:lstStyle/>
        <a:p>
          <a:endParaRPr lang="en-IN"/>
        </a:p>
      </dgm:t>
    </dgm:pt>
    <dgm:pt modelId="{FD22AB4A-E47C-4D30-9223-E657B74D3B7B}" type="sibTrans" cxnId="{BD2DCC67-C1F4-48DC-A00C-A4FC22B085C4}">
      <dgm:prSet/>
      <dgm:spPr/>
      <dgm:t>
        <a:bodyPr/>
        <a:lstStyle/>
        <a:p>
          <a:endParaRPr lang="en-IN"/>
        </a:p>
      </dgm:t>
    </dgm:pt>
    <dgm:pt modelId="{C9E3D013-2A1E-46A6-8F94-124BFA36EB15}">
      <dgm:prSet/>
      <dgm:spPr/>
      <dgm:t>
        <a:bodyPr/>
        <a:lstStyle/>
        <a:p>
          <a:r>
            <a:rPr lang="en-IN" dirty="0"/>
            <a:t>Internet Application Identification</a:t>
          </a:r>
        </a:p>
      </dgm:t>
    </dgm:pt>
    <dgm:pt modelId="{06F069F7-326C-4A3F-A3C4-BB4FBF24DEA7}" type="parTrans" cxnId="{02A020F4-826E-403C-BBF2-057021C0676F}">
      <dgm:prSet/>
      <dgm:spPr/>
      <dgm:t>
        <a:bodyPr/>
        <a:lstStyle/>
        <a:p>
          <a:endParaRPr lang="en-IN"/>
        </a:p>
      </dgm:t>
    </dgm:pt>
    <dgm:pt modelId="{9EF27C35-2F27-423A-8C19-F4BF5E61D037}" type="sibTrans" cxnId="{02A020F4-826E-403C-BBF2-057021C0676F}">
      <dgm:prSet/>
      <dgm:spPr/>
      <dgm:t>
        <a:bodyPr/>
        <a:lstStyle/>
        <a:p>
          <a:endParaRPr lang="en-IN"/>
        </a:p>
      </dgm:t>
    </dgm:pt>
    <dgm:pt modelId="{5A79F362-2E39-4BC2-A9C6-0869608D0D20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Re‑programmable signatures of hundreds of desktop and </a:t>
          </a:r>
          <a:r>
            <a:rPr lang="en-US" dirty="0" err="1"/>
            <a:t>SaS</a:t>
          </a:r>
          <a:r>
            <a:rPr lang="en-US" dirty="0"/>
            <a:t> applications for role‑based sanctioning, and usage control</a:t>
          </a:r>
          <a:endParaRPr lang="en-IN" dirty="0"/>
        </a:p>
      </dgm:t>
    </dgm:pt>
    <dgm:pt modelId="{CD084D5C-38A2-4687-AEE5-C674653826EC}" type="parTrans" cxnId="{FA730E6A-6D6C-4A95-8710-DDAC766341CF}">
      <dgm:prSet/>
      <dgm:spPr/>
      <dgm:t>
        <a:bodyPr/>
        <a:lstStyle/>
        <a:p>
          <a:endParaRPr lang="en-IN"/>
        </a:p>
      </dgm:t>
    </dgm:pt>
    <dgm:pt modelId="{799B3C17-9A16-402E-AC9F-9CDEBB722D00}" type="sibTrans" cxnId="{FA730E6A-6D6C-4A95-8710-DDAC766341CF}">
      <dgm:prSet/>
      <dgm:spPr/>
      <dgm:t>
        <a:bodyPr/>
        <a:lstStyle/>
        <a:p>
          <a:endParaRPr lang="en-IN"/>
        </a:p>
      </dgm:t>
    </dgm:pt>
    <dgm:pt modelId="{29A1DBB4-17B4-46EE-AC6B-517010503C5B}">
      <dgm:prSet/>
      <dgm:spPr/>
      <dgm:t>
        <a:bodyPr/>
        <a:lstStyle/>
        <a:p>
          <a:r>
            <a:rPr lang="en-IN" dirty="0"/>
            <a:t>Multimedia Controls</a:t>
          </a:r>
        </a:p>
      </dgm:t>
    </dgm:pt>
    <dgm:pt modelId="{A1E87AA7-AFEF-4B48-BAFF-D501424D7C8C}" type="parTrans" cxnId="{F4654980-3FA4-4167-A588-964B156CD6DC}">
      <dgm:prSet/>
      <dgm:spPr/>
      <dgm:t>
        <a:bodyPr/>
        <a:lstStyle/>
        <a:p>
          <a:endParaRPr lang="en-IN"/>
        </a:p>
      </dgm:t>
    </dgm:pt>
    <dgm:pt modelId="{8B280C91-2C97-439B-9DE4-FB3B4D96F2D5}" type="sibTrans" cxnId="{F4654980-3FA4-4167-A588-964B156CD6DC}">
      <dgm:prSet/>
      <dgm:spPr/>
      <dgm:t>
        <a:bodyPr/>
        <a:lstStyle/>
        <a:p>
          <a:endParaRPr lang="en-IN"/>
        </a:p>
      </dgm:t>
    </dgm:pt>
    <dgm:pt modelId="{1570B634-0DEE-488F-A4D5-671973F716E3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Ensure access to only sanctioned multimedia content on YouTube and other streaming media services</a:t>
          </a:r>
          <a:endParaRPr lang="en-IN" dirty="0"/>
        </a:p>
      </dgm:t>
    </dgm:pt>
    <dgm:pt modelId="{5F825A2C-90C7-473B-900B-300D45D2AEA8}" type="parTrans" cxnId="{EB132828-A5DE-46F2-952E-F70DD54A1F02}">
      <dgm:prSet/>
      <dgm:spPr/>
      <dgm:t>
        <a:bodyPr/>
        <a:lstStyle/>
        <a:p>
          <a:endParaRPr lang="en-IN"/>
        </a:p>
      </dgm:t>
    </dgm:pt>
    <dgm:pt modelId="{4455C8DF-3913-4B23-B15C-E501EB9663BB}" type="sibTrans" cxnId="{EB132828-A5DE-46F2-952E-F70DD54A1F02}">
      <dgm:prSet/>
      <dgm:spPr/>
      <dgm:t>
        <a:bodyPr/>
        <a:lstStyle/>
        <a:p>
          <a:endParaRPr lang="en-IN"/>
        </a:p>
      </dgm:t>
    </dgm:pt>
    <dgm:pt modelId="{292216F6-28F3-48CB-91C3-515156E6CFD5}">
      <dgm:prSet/>
      <dgm:spPr/>
      <dgm:t>
        <a:bodyPr/>
        <a:lstStyle/>
        <a:p>
          <a:r>
            <a:rPr lang="en-IN" dirty="0"/>
            <a:t>Advanced Web 2.0 Controls</a:t>
          </a:r>
        </a:p>
      </dgm:t>
    </dgm:pt>
    <dgm:pt modelId="{2AF9EE7D-FC53-4D89-B5F5-6EA43DAC59EE}" type="parTrans" cxnId="{F8270F9F-69F2-4EEC-BBAB-5F95AF58408F}">
      <dgm:prSet/>
      <dgm:spPr/>
      <dgm:t>
        <a:bodyPr/>
        <a:lstStyle/>
        <a:p>
          <a:endParaRPr lang="en-IN"/>
        </a:p>
      </dgm:t>
    </dgm:pt>
    <dgm:pt modelId="{E92BA88D-9A94-4755-B9AE-0C558D6B66BB}" type="sibTrans" cxnId="{F8270F9F-69F2-4EEC-BBAB-5F95AF58408F}">
      <dgm:prSet/>
      <dgm:spPr/>
      <dgm:t>
        <a:bodyPr/>
        <a:lstStyle/>
        <a:p>
          <a:endParaRPr lang="en-IN"/>
        </a:p>
      </dgm:t>
    </dgm:pt>
    <dgm:pt modelId="{B0189674-D658-4D33-A466-9D312DEBBF95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Prevent unsanctioned use of webmail, </a:t>
          </a:r>
          <a:r>
            <a:rPr lang="en-IN" dirty="0"/>
            <a:t>file‑sharing</a:t>
          </a:r>
          <a:r>
            <a:rPr lang="en-US" dirty="0"/>
            <a:t> services, and </a:t>
          </a:r>
          <a:r>
            <a:rPr lang="en-IN" dirty="0"/>
            <a:t>non productive</a:t>
          </a:r>
          <a:r>
            <a:rPr lang="en-US" dirty="0"/>
            <a:t> features of </a:t>
          </a:r>
          <a:r>
            <a:rPr lang="en-US" dirty="0" err="1"/>
            <a:t>SaS</a:t>
          </a:r>
          <a:r>
            <a:rPr lang="en-US" dirty="0"/>
            <a:t> applications like Google, Microsoft, Yahoo, Bing, YouTube, LinkedIn, Facebook, </a:t>
          </a:r>
          <a:r>
            <a:rPr lang="en-US" dirty="0" err="1"/>
            <a:t>etc</a:t>
          </a:r>
          <a:endParaRPr lang="en-IN" dirty="0"/>
        </a:p>
      </dgm:t>
    </dgm:pt>
    <dgm:pt modelId="{8DF340AE-EF9C-46B9-B52A-D2A296F7F41C}" type="parTrans" cxnId="{7C6BFD5F-20D5-4DFE-8A66-8723D7C774CC}">
      <dgm:prSet/>
      <dgm:spPr/>
      <dgm:t>
        <a:bodyPr/>
        <a:lstStyle/>
        <a:p>
          <a:endParaRPr lang="en-IN"/>
        </a:p>
      </dgm:t>
    </dgm:pt>
    <dgm:pt modelId="{C5A9A850-02B8-47AD-A59B-0E53D39E6F62}" type="sibTrans" cxnId="{7C6BFD5F-20D5-4DFE-8A66-8723D7C774CC}">
      <dgm:prSet/>
      <dgm:spPr/>
      <dgm:t>
        <a:bodyPr/>
        <a:lstStyle/>
        <a:p>
          <a:endParaRPr lang="en-IN"/>
        </a:p>
      </dgm:t>
    </dgm:pt>
    <dgm:pt modelId="{5D153131-69B2-4022-B53F-6A0F635B2B13}" type="pres">
      <dgm:prSet presAssocID="{52B3CF13-F222-4CE7-90A6-589914A24A65}" presName="linear" presStyleCnt="0">
        <dgm:presLayoutVars>
          <dgm:dir/>
          <dgm:animLvl val="lvl"/>
          <dgm:resizeHandles val="exact"/>
        </dgm:presLayoutVars>
      </dgm:prSet>
      <dgm:spPr/>
    </dgm:pt>
    <dgm:pt modelId="{3C14980B-558E-4A85-B78E-D3DC6E445046}" type="pres">
      <dgm:prSet presAssocID="{7075A285-6A2B-408A-BFFB-73E5794594E5}" presName="parentLin" presStyleCnt="0"/>
      <dgm:spPr/>
    </dgm:pt>
    <dgm:pt modelId="{2064A7EB-AB71-4616-9110-F02427C88F9A}" type="pres">
      <dgm:prSet presAssocID="{7075A285-6A2B-408A-BFFB-73E5794594E5}" presName="parentLeftMargin" presStyleLbl="node1" presStyleIdx="0" presStyleCnt="4"/>
      <dgm:spPr/>
    </dgm:pt>
    <dgm:pt modelId="{A2C3084F-F771-468B-AE6F-A300CADDBA12}" type="pres">
      <dgm:prSet presAssocID="{7075A285-6A2B-408A-BFFB-73E5794594E5}" presName="parentText" presStyleLbl="node1" presStyleIdx="0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27891BB1-BB95-4D77-A919-66B5D48CAFD5}" type="pres">
      <dgm:prSet presAssocID="{7075A285-6A2B-408A-BFFB-73E5794594E5}" presName="negativeSpace" presStyleCnt="0"/>
      <dgm:spPr/>
    </dgm:pt>
    <dgm:pt modelId="{F29DA743-8AFF-4B38-B0BA-DEED05406F15}" type="pres">
      <dgm:prSet presAssocID="{7075A285-6A2B-408A-BFFB-73E5794594E5}" presName="childText" presStyleLbl="conFgAcc1" presStyleIdx="0" presStyleCnt="4">
        <dgm:presLayoutVars>
          <dgm:bulletEnabled val="1"/>
        </dgm:presLayoutVars>
      </dgm:prSet>
      <dgm:spPr/>
    </dgm:pt>
    <dgm:pt modelId="{2311CD7E-834B-4E04-8789-4373F71A7EB6}" type="pres">
      <dgm:prSet presAssocID="{ED9B9EE4-FF5C-4059-BCF3-8BFA31A3BE38}" presName="spaceBetweenRectangles" presStyleCnt="0"/>
      <dgm:spPr/>
    </dgm:pt>
    <dgm:pt modelId="{867BEFAB-9660-42EB-BA72-D11B351ABDAB}" type="pres">
      <dgm:prSet presAssocID="{C9E3D013-2A1E-46A6-8F94-124BFA36EB15}" presName="parentLin" presStyleCnt="0"/>
      <dgm:spPr/>
    </dgm:pt>
    <dgm:pt modelId="{A6FD7B44-2BC0-4AC1-8905-A289B2DE2EFF}" type="pres">
      <dgm:prSet presAssocID="{C9E3D013-2A1E-46A6-8F94-124BFA36EB15}" presName="parentLeftMargin" presStyleLbl="node1" presStyleIdx="0" presStyleCnt="4"/>
      <dgm:spPr/>
    </dgm:pt>
    <dgm:pt modelId="{BC2D46E3-65AB-4E38-A3BB-C86B66568E76}" type="pres">
      <dgm:prSet presAssocID="{C9E3D013-2A1E-46A6-8F94-124BFA36EB15}" presName="parentText" presStyleLbl="node1" presStyleIdx="1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834741AC-5959-4937-9175-15DB87F2DFAF}" type="pres">
      <dgm:prSet presAssocID="{C9E3D013-2A1E-46A6-8F94-124BFA36EB15}" presName="negativeSpace" presStyleCnt="0"/>
      <dgm:spPr/>
    </dgm:pt>
    <dgm:pt modelId="{891A0CF4-DC62-4A6F-A7BC-F7E33F1685C4}" type="pres">
      <dgm:prSet presAssocID="{C9E3D013-2A1E-46A6-8F94-124BFA36EB15}" presName="childText" presStyleLbl="conFgAcc1" presStyleIdx="1" presStyleCnt="4">
        <dgm:presLayoutVars>
          <dgm:bulletEnabled val="1"/>
        </dgm:presLayoutVars>
      </dgm:prSet>
      <dgm:spPr/>
    </dgm:pt>
    <dgm:pt modelId="{54FE1CB1-11BB-4FD2-995A-C7188B1002D5}" type="pres">
      <dgm:prSet presAssocID="{9EF27C35-2F27-423A-8C19-F4BF5E61D037}" presName="spaceBetweenRectangles" presStyleCnt="0"/>
      <dgm:spPr/>
    </dgm:pt>
    <dgm:pt modelId="{B59351AA-4EA8-4E4D-928E-B86469B89C05}" type="pres">
      <dgm:prSet presAssocID="{29A1DBB4-17B4-46EE-AC6B-517010503C5B}" presName="parentLin" presStyleCnt="0"/>
      <dgm:spPr/>
    </dgm:pt>
    <dgm:pt modelId="{F389B620-39C4-4D24-BBE4-6E3DF9A8CB3A}" type="pres">
      <dgm:prSet presAssocID="{29A1DBB4-17B4-46EE-AC6B-517010503C5B}" presName="parentLeftMargin" presStyleLbl="node1" presStyleIdx="1" presStyleCnt="4"/>
      <dgm:spPr/>
    </dgm:pt>
    <dgm:pt modelId="{CB1E2A18-FD02-4948-920C-D06CF4E5260F}" type="pres">
      <dgm:prSet presAssocID="{29A1DBB4-17B4-46EE-AC6B-517010503C5B}" presName="parentText" presStyleLbl="node1" presStyleIdx="2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17A89616-02A9-4BB1-9654-4EC038064FC7}" type="pres">
      <dgm:prSet presAssocID="{29A1DBB4-17B4-46EE-AC6B-517010503C5B}" presName="negativeSpace" presStyleCnt="0"/>
      <dgm:spPr/>
    </dgm:pt>
    <dgm:pt modelId="{035AE7CD-3B1F-4900-94D7-483964BEE2C2}" type="pres">
      <dgm:prSet presAssocID="{29A1DBB4-17B4-46EE-AC6B-517010503C5B}" presName="childText" presStyleLbl="conFgAcc1" presStyleIdx="2" presStyleCnt="4">
        <dgm:presLayoutVars>
          <dgm:bulletEnabled val="1"/>
        </dgm:presLayoutVars>
      </dgm:prSet>
      <dgm:spPr/>
    </dgm:pt>
    <dgm:pt modelId="{7EA13941-7F3B-4270-9805-0BCC7114747A}" type="pres">
      <dgm:prSet presAssocID="{8B280C91-2C97-439B-9DE4-FB3B4D96F2D5}" presName="spaceBetweenRectangles" presStyleCnt="0"/>
      <dgm:spPr/>
    </dgm:pt>
    <dgm:pt modelId="{7EEDAC4C-1823-4D7F-9EFD-89CD5E8BE250}" type="pres">
      <dgm:prSet presAssocID="{292216F6-28F3-48CB-91C3-515156E6CFD5}" presName="parentLin" presStyleCnt="0"/>
      <dgm:spPr/>
    </dgm:pt>
    <dgm:pt modelId="{F9615D90-8D08-4A8E-AA27-34BDC7A7A01C}" type="pres">
      <dgm:prSet presAssocID="{292216F6-28F3-48CB-91C3-515156E6CFD5}" presName="parentLeftMargin" presStyleLbl="node1" presStyleIdx="2" presStyleCnt="4"/>
      <dgm:spPr/>
    </dgm:pt>
    <dgm:pt modelId="{5453E53B-D410-4B07-A19C-25A3DB6496F4}" type="pres">
      <dgm:prSet presAssocID="{292216F6-28F3-48CB-91C3-515156E6CFD5}" presName="parentText" presStyleLbl="node1" presStyleIdx="3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B0DA5DF4-F3BC-4772-A63C-CB77422E2911}" type="pres">
      <dgm:prSet presAssocID="{292216F6-28F3-48CB-91C3-515156E6CFD5}" presName="negativeSpace" presStyleCnt="0"/>
      <dgm:spPr/>
    </dgm:pt>
    <dgm:pt modelId="{CA765A06-1A47-4390-BA0D-EB9F7F7951ED}" type="pres">
      <dgm:prSet presAssocID="{292216F6-28F3-48CB-91C3-515156E6CFD5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EB132828-A5DE-46F2-952E-F70DD54A1F02}" srcId="{29A1DBB4-17B4-46EE-AC6B-517010503C5B}" destId="{1570B634-0DEE-488F-A4D5-671973F716E3}" srcOrd="0" destOrd="0" parTransId="{5F825A2C-90C7-473B-900B-300D45D2AEA8}" sibTransId="{4455C8DF-3913-4B23-B15C-E501EB9663BB}"/>
    <dgm:cxn modelId="{2633AC2D-36E1-4DDE-A007-EFC155B7F381}" type="presOf" srcId="{7075A285-6A2B-408A-BFFB-73E5794594E5}" destId="{A2C3084F-F771-468B-AE6F-A300CADDBA12}" srcOrd="1" destOrd="0" presId="urn:microsoft.com/office/officeart/2005/8/layout/list1"/>
    <dgm:cxn modelId="{6B9F9E30-1016-4B06-B1FA-1D24E24321C9}" type="presOf" srcId="{A5BC1847-3FB9-4838-A4A6-BE9A348BA466}" destId="{F29DA743-8AFF-4B38-B0BA-DEED05406F15}" srcOrd="0" destOrd="0" presId="urn:microsoft.com/office/officeart/2005/8/layout/list1"/>
    <dgm:cxn modelId="{A1F0855F-290C-4580-9CF5-BD974C309A0C}" type="presOf" srcId="{5A79F362-2E39-4BC2-A9C6-0869608D0D20}" destId="{891A0CF4-DC62-4A6F-A7BC-F7E33F1685C4}" srcOrd="0" destOrd="0" presId="urn:microsoft.com/office/officeart/2005/8/layout/list1"/>
    <dgm:cxn modelId="{7C6BFD5F-20D5-4DFE-8A66-8723D7C774CC}" srcId="{292216F6-28F3-48CB-91C3-515156E6CFD5}" destId="{B0189674-D658-4D33-A466-9D312DEBBF95}" srcOrd="0" destOrd="0" parTransId="{8DF340AE-EF9C-46B9-B52A-D2A296F7F41C}" sibTransId="{C5A9A850-02B8-47AD-A59B-0E53D39E6F62}"/>
    <dgm:cxn modelId="{BD2DCC67-C1F4-48DC-A00C-A4FC22B085C4}" srcId="{7075A285-6A2B-408A-BFFB-73E5794594E5}" destId="{A5BC1847-3FB9-4838-A4A6-BE9A348BA466}" srcOrd="0" destOrd="0" parTransId="{1386976D-0B65-4D3C-A276-54A711339391}" sibTransId="{FD22AB4A-E47C-4D30-9223-E657B74D3B7B}"/>
    <dgm:cxn modelId="{FA730E6A-6D6C-4A95-8710-DDAC766341CF}" srcId="{C9E3D013-2A1E-46A6-8F94-124BFA36EB15}" destId="{5A79F362-2E39-4BC2-A9C6-0869608D0D20}" srcOrd="0" destOrd="0" parTransId="{CD084D5C-38A2-4687-AEE5-C674653826EC}" sibTransId="{799B3C17-9A16-402E-AC9F-9CDEBB722D00}"/>
    <dgm:cxn modelId="{EEA2696A-6BD6-4F29-B1E3-BE2B4B677392}" type="presOf" srcId="{C9E3D013-2A1E-46A6-8F94-124BFA36EB15}" destId="{A6FD7B44-2BC0-4AC1-8905-A289B2DE2EFF}" srcOrd="0" destOrd="0" presId="urn:microsoft.com/office/officeart/2005/8/layout/list1"/>
    <dgm:cxn modelId="{D1951B79-1D7E-435A-BE72-9206389E36D9}" type="presOf" srcId="{B0189674-D658-4D33-A466-9D312DEBBF95}" destId="{CA765A06-1A47-4390-BA0D-EB9F7F7951ED}" srcOrd="0" destOrd="0" presId="urn:microsoft.com/office/officeart/2005/8/layout/list1"/>
    <dgm:cxn modelId="{F4654980-3FA4-4167-A588-964B156CD6DC}" srcId="{52B3CF13-F222-4CE7-90A6-589914A24A65}" destId="{29A1DBB4-17B4-46EE-AC6B-517010503C5B}" srcOrd="2" destOrd="0" parTransId="{A1E87AA7-AFEF-4B48-BAFF-D501424D7C8C}" sibTransId="{8B280C91-2C97-439B-9DE4-FB3B4D96F2D5}"/>
    <dgm:cxn modelId="{3B9BC380-53D0-4B73-A473-45C31DB43C3C}" type="presOf" srcId="{52B3CF13-F222-4CE7-90A6-589914A24A65}" destId="{5D153131-69B2-4022-B53F-6A0F635B2B13}" srcOrd="0" destOrd="0" presId="urn:microsoft.com/office/officeart/2005/8/layout/list1"/>
    <dgm:cxn modelId="{3C8B1D95-21C9-4DB0-822D-DADC2288E432}" srcId="{52B3CF13-F222-4CE7-90A6-589914A24A65}" destId="{7075A285-6A2B-408A-BFFB-73E5794594E5}" srcOrd="0" destOrd="0" parTransId="{DE2633F9-CED8-410F-8E67-4B96E74D5F60}" sibTransId="{ED9B9EE4-FF5C-4059-BCF3-8BFA31A3BE38}"/>
    <dgm:cxn modelId="{F8270F9F-69F2-4EEC-BBAB-5F95AF58408F}" srcId="{52B3CF13-F222-4CE7-90A6-589914A24A65}" destId="{292216F6-28F3-48CB-91C3-515156E6CFD5}" srcOrd="3" destOrd="0" parTransId="{2AF9EE7D-FC53-4D89-B5F5-6EA43DAC59EE}" sibTransId="{E92BA88D-9A94-4755-B9AE-0C558D6B66BB}"/>
    <dgm:cxn modelId="{973C84AA-4A55-4933-BD81-EBE29E9BE436}" type="presOf" srcId="{1570B634-0DEE-488F-A4D5-671973F716E3}" destId="{035AE7CD-3B1F-4900-94D7-483964BEE2C2}" srcOrd="0" destOrd="0" presId="urn:microsoft.com/office/officeart/2005/8/layout/list1"/>
    <dgm:cxn modelId="{137F4CAF-CD05-4F2E-B9A0-2641955ABA4D}" type="presOf" srcId="{C9E3D013-2A1E-46A6-8F94-124BFA36EB15}" destId="{BC2D46E3-65AB-4E38-A3BB-C86B66568E76}" srcOrd="1" destOrd="0" presId="urn:microsoft.com/office/officeart/2005/8/layout/list1"/>
    <dgm:cxn modelId="{3A4E52B9-1C72-4185-854D-8872DB7B9A74}" type="presOf" srcId="{29A1DBB4-17B4-46EE-AC6B-517010503C5B}" destId="{F389B620-39C4-4D24-BBE4-6E3DF9A8CB3A}" srcOrd="0" destOrd="0" presId="urn:microsoft.com/office/officeart/2005/8/layout/list1"/>
    <dgm:cxn modelId="{C0215BC0-E2F9-41BA-8157-F9B82CE42D89}" type="presOf" srcId="{292216F6-28F3-48CB-91C3-515156E6CFD5}" destId="{5453E53B-D410-4B07-A19C-25A3DB6496F4}" srcOrd="1" destOrd="0" presId="urn:microsoft.com/office/officeart/2005/8/layout/list1"/>
    <dgm:cxn modelId="{8815E7D3-E867-46EE-B35C-498A4F981111}" type="presOf" srcId="{29A1DBB4-17B4-46EE-AC6B-517010503C5B}" destId="{CB1E2A18-FD02-4948-920C-D06CF4E5260F}" srcOrd="1" destOrd="0" presId="urn:microsoft.com/office/officeart/2005/8/layout/list1"/>
    <dgm:cxn modelId="{E17D05DA-FE17-4FAB-A201-7C3D6B30E981}" type="presOf" srcId="{7075A285-6A2B-408A-BFFB-73E5794594E5}" destId="{2064A7EB-AB71-4616-9110-F02427C88F9A}" srcOrd="0" destOrd="0" presId="urn:microsoft.com/office/officeart/2005/8/layout/list1"/>
    <dgm:cxn modelId="{CBC5CBED-E210-431D-A19F-7D403A5B917B}" type="presOf" srcId="{292216F6-28F3-48CB-91C3-515156E6CFD5}" destId="{F9615D90-8D08-4A8E-AA27-34BDC7A7A01C}" srcOrd="0" destOrd="0" presId="urn:microsoft.com/office/officeart/2005/8/layout/list1"/>
    <dgm:cxn modelId="{02A020F4-826E-403C-BBF2-057021C0676F}" srcId="{52B3CF13-F222-4CE7-90A6-589914A24A65}" destId="{C9E3D013-2A1E-46A6-8F94-124BFA36EB15}" srcOrd="1" destOrd="0" parTransId="{06F069F7-326C-4A3F-A3C4-BB4FBF24DEA7}" sibTransId="{9EF27C35-2F27-423A-8C19-F4BF5E61D037}"/>
    <dgm:cxn modelId="{86BA9FDE-66EF-4773-ABDB-BAF59A8799B2}" type="presParOf" srcId="{5D153131-69B2-4022-B53F-6A0F635B2B13}" destId="{3C14980B-558E-4A85-B78E-D3DC6E445046}" srcOrd="0" destOrd="0" presId="urn:microsoft.com/office/officeart/2005/8/layout/list1"/>
    <dgm:cxn modelId="{5BD8E893-5BB4-4AF0-8D1B-FB93CA863515}" type="presParOf" srcId="{3C14980B-558E-4A85-B78E-D3DC6E445046}" destId="{2064A7EB-AB71-4616-9110-F02427C88F9A}" srcOrd="0" destOrd="0" presId="urn:microsoft.com/office/officeart/2005/8/layout/list1"/>
    <dgm:cxn modelId="{EA89F2C7-279D-4A55-AAA7-38BD907D9394}" type="presParOf" srcId="{3C14980B-558E-4A85-B78E-D3DC6E445046}" destId="{A2C3084F-F771-468B-AE6F-A300CADDBA12}" srcOrd="1" destOrd="0" presId="urn:microsoft.com/office/officeart/2005/8/layout/list1"/>
    <dgm:cxn modelId="{F53398D7-1BCF-459C-B30A-A38DBCB6B387}" type="presParOf" srcId="{5D153131-69B2-4022-B53F-6A0F635B2B13}" destId="{27891BB1-BB95-4D77-A919-66B5D48CAFD5}" srcOrd="1" destOrd="0" presId="urn:microsoft.com/office/officeart/2005/8/layout/list1"/>
    <dgm:cxn modelId="{8830B5D1-9211-4CC0-B20E-AB5BFFF2DA4A}" type="presParOf" srcId="{5D153131-69B2-4022-B53F-6A0F635B2B13}" destId="{F29DA743-8AFF-4B38-B0BA-DEED05406F15}" srcOrd="2" destOrd="0" presId="urn:microsoft.com/office/officeart/2005/8/layout/list1"/>
    <dgm:cxn modelId="{5B7261EB-19C0-45D2-8F79-7F4D96A72F8C}" type="presParOf" srcId="{5D153131-69B2-4022-B53F-6A0F635B2B13}" destId="{2311CD7E-834B-4E04-8789-4373F71A7EB6}" srcOrd="3" destOrd="0" presId="urn:microsoft.com/office/officeart/2005/8/layout/list1"/>
    <dgm:cxn modelId="{53071B1D-54DC-4BDD-A0C0-D7CD72DCAAC6}" type="presParOf" srcId="{5D153131-69B2-4022-B53F-6A0F635B2B13}" destId="{867BEFAB-9660-42EB-BA72-D11B351ABDAB}" srcOrd="4" destOrd="0" presId="urn:microsoft.com/office/officeart/2005/8/layout/list1"/>
    <dgm:cxn modelId="{24DF1891-0533-4860-AFA5-F91D7FD87159}" type="presParOf" srcId="{867BEFAB-9660-42EB-BA72-D11B351ABDAB}" destId="{A6FD7B44-2BC0-4AC1-8905-A289B2DE2EFF}" srcOrd="0" destOrd="0" presId="urn:microsoft.com/office/officeart/2005/8/layout/list1"/>
    <dgm:cxn modelId="{5D88CFEF-B3B7-4C41-8AB0-15007E70A9EA}" type="presParOf" srcId="{867BEFAB-9660-42EB-BA72-D11B351ABDAB}" destId="{BC2D46E3-65AB-4E38-A3BB-C86B66568E76}" srcOrd="1" destOrd="0" presId="urn:microsoft.com/office/officeart/2005/8/layout/list1"/>
    <dgm:cxn modelId="{995A1056-B8EE-490D-A494-46711AF31E33}" type="presParOf" srcId="{5D153131-69B2-4022-B53F-6A0F635B2B13}" destId="{834741AC-5959-4937-9175-15DB87F2DFAF}" srcOrd="5" destOrd="0" presId="urn:microsoft.com/office/officeart/2005/8/layout/list1"/>
    <dgm:cxn modelId="{03274A06-ED00-48ED-B4D9-50B75F6F4700}" type="presParOf" srcId="{5D153131-69B2-4022-B53F-6A0F635B2B13}" destId="{891A0CF4-DC62-4A6F-A7BC-F7E33F1685C4}" srcOrd="6" destOrd="0" presId="urn:microsoft.com/office/officeart/2005/8/layout/list1"/>
    <dgm:cxn modelId="{FAD15E26-0E55-40CE-AA0D-BC9236907DA1}" type="presParOf" srcId="{5D153131-69B2-4022-B53F-6A0F635B2B13}" destId="{54FE1CB1-11BB-4FD2-995A-C7188B1002D5}" srcOrd="7" destOrd="0" presId="urn:microsoft.com/office/officeart/2005/8/layout/list1"/>
    <dgm:cxn modelId="{903AB8BD-B643-4ABE-A014-C4F14FFEEDD9}" type="presParOf" srcId="{5D153131-69B2-4022-B53F-6A0F635B2B13}" destId="{B59351AA-4EA8-4E4D-928E-B86469B89C05}" srcOrd="8" destOrd="0" presId="urn:microsoft.com/office/officeart/2005/8/layout/list1"/>
    <dgm:cxn modelId="{9CFD024C-A3A7-4AC7-8D51-7AC2E5E625B0}" type="presParOf" srcId="{B59351AA-4EA8-4E4D-928E-B86469B89C05}" destId="{F389B620-39C4-4D24-BBE4-6E3DF9A8CB3A}" srcOrd="0" destOrd="0" presId="urn:microsoft.com/office/officeart/2005/8/layout/list1"/>
    <dgm:cxn modelId="{8AB4F392-37A3-4532-A107-A8B7E589E0AE}" type="presParOf" srcId="{B59351AA-4EA8-4E4D-928E-B86469B89C05}" destId="{CB1E2A18-FD02-4948-920C-D06CF4E5260F}" srcOrd="1" destOrd="0" presId="urn:microsoft.com/office/officeart/2005/8/layout/list1"/>
    <dgm:cxn modelId="{67AED4BC-3ED9-4CD9-9075-D72B62AF0ADD}" type="presParOf" srcId="{5D153131-69B2-4022-B53F-6A0F635B2B13}" destId="{17A89616-02A9-4BB1-9654-4EC038064FC7}" srcOrd="9" destOrd="0" presId="urn:microsoft.com/office/officeart/2005/8/layout/list1"/>
    <dgm:cxn modelId="{E8073AD3-9C8A-4DEB-BDD6-2513BDE35B68}" type="presParOf" srcId="{5D153131-69B2-4022-B53F-6A0F635B2B13}" destId="{035AE7CD-3B1F-4900-94D7-483964BEE2C2}" srcOrd="10" destOrd="0" presId="urn:microsoft.com/office/officeart/2005/8/layout/list1"/>
    <dgm:cxn modelId="{67973695-1227-4DA8-AC82-D5339774B6CA}" type="presParOf" srcId="{5D153131-69B2-4022-B53F-6A0F635B2B13}" destId="{7EA13941-7F3B-4270-9805-0BCC7114747A}" srcOrd="11" destOrd="0" presId="urn:microsoft.com/office/officeart/2005/8/layout/list1"/>
    <dgm:cxn modelId="{A1E027EF-0FA2-4186-AA7A-C9C0CEFE8F83}" type="presParOf" srcId="{5D153131-69B2-4022-B53F-6A0F635B2B13}" destId="{7EEDAC4C-1823-4D7F-9EFD-89CD5E8BE250}" srcOrd="12" destOrd="0" presId="urn:microsoft.com/office/officeart/2005/8/layout/list1"/>
    <dgm:cxn modelId="{55B9854D-B578-49DA-85FC-774A8BB06061}" type="presParOf" srcId="{7EEDAC4C-1823-4D7F-9EFD-89CD5E8BE250}" destId="{F9615D90-8D08-4A8E-AA27-34BDC7A7A01C}" srcOrd="0" destOrd="0" presId="urn:microsoft.com/office/officeart/2005/8/layout/list1"/>
    <dgm:cxn modelId="{BBEBFB56-B289-4C83-9EE8-E20D0607C1A2}" type="presParOf" srcId="{7EEDAC4C-1823-4D7F-9EFD-89CD5E8BE250}" destId="{5453E53B-D410-4B07-A19C-25A3DB6496F4}" srcOrd="1" destOrd="0" presId="urn:microsoft.com/office/officeart/2005/8/layout/list1"/>
    <dgm:cxn modelId="{FA39F41D-9C53-48A4-9063-23C3E2F90DB8}" type="presParOf" srcId="{5D153131-69B2-4022-B53F-6A0F635B2B13}" destId="{B0DA5DF4-F3BC-4772-A63C-CB77422E2911}" srcOrd="13" destOrd="0" presId="urn:microsoft.com/office/officeart/2005/8/layout/list1"/>
    <dgm:cxn modelId="{5B630343-2CC6-4197-B6E6-237DD7EE162C}" type="presParOf" srcId="{5D153131-69B2-4022-B53F-6A0F635B2B13}" destId="{CA765A06-1A47-4390-BA0D-EB9F7F7951E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2B3CF13-F222-4CE7-90A6-589914A24A65}" type="doc">
      <dgm:prSet loTypeId="urn:microsoft.com/office/officeart/2008/layout/PictureStrips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IN"/>
        </a:p>
      </dgm:t>
    </dgm:pt>
    <dgm:pt modelId="{A5BC1847-3FB9-4838-A4A6-BE9A348BA466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Adjusts Website behavior for policy compliance</a:t>
          </a:r>
          <a:endParaRPr lang="en-IN" dirty="0"/>
        </a:p>
      </dgm:t>
    </dgm:pt>
    <dgm:pt modelId="{1386976D-0B65-4D3C-A276-54A711339391}" type="parTrans" cxnId="{BD2DCC67-C1F4-48DC-A00C-A4FC22B085C4}">
      <dgm:prSet/>
      <dgm:spPr/>
      <dgm:t>
        <a:bodyPr/>
        <a:lstStyle/>
        <a:p>
          <a:endParaRPr lang="en-IN"/>
        </a:p>
      </dgm:t>
    </dgm:pt>
    <dgm:pt modelId="{FD22AB4A-E47C-4D30-9223-E657B74D3B7B}" type="sibTrans" cxnId="{BD2DCC67-C1F4-48DC-A00C-A4FC22B085C4}">
      <dgm:prSet/>
      <dgm:spPr/>
      <dgm:t>
        <a:bodyPr/>
        <a:lstStyle/>
        <a:p>
          <a:endParaRPr lang="en-IN"/>
        </a:p>
      </dgm:t>
    </dgm:pt>
    <dgm:pt modelId="{1570B634-0DEE-488F-A4D5-671973F716E3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Ensure access to only sanctioned multimedia content on YouTube and other streaming media services</a:t>
          </a:r>
          <a:endParaRPr lang="en-IN" dirty="0"/>
        </a:p>
      </dgm:t>
    </dgm:pt>
    <dgm:pt modelId="{5F825A2C-90C7-473B-900B-300D45D2AEA8}" type="parTrans" cxnId="{EB132828-A5DE-46F2-952E-F70DD54A1F02}">
      <dgm:prSet/>
      <dgm:spPr/>
      <dgm:t>
        <a:bodyPr/>
        <a:lstStyle/>
        <a:p>
          <a:endParaRPr lang="en-IN"/>
        </a:p>
      </dgm:t>
    </dgm:pt>
    <dgm:pt modelId="{4455C8DF-3913-4B23-B15C-E501EB9663BB}" type="sibTrans" cxnId="{EB132828-A5DE-46F2-952E-F70DD54A1F02}">
      <dgm:prSet/>
      <dgm:spPr/>
      <dgm:t>
        <a:bodyPr/>
        <a:lstStyle/>
        <a:p>
          <a:endParaRPr lang="en-IN"/>
        </a:p>
      </dgm:t>
    </dgm:pt>
    <dgm:pt modelId="{B0189674-D658-4D33-A466-9D312DEBBF95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Prevent unsanctioned use of webmail, </a:t>
          </a:r>
          <a:r>
            <a:rPr lang="en-IN" dirty="0"/>
            <a:t>file‑sharing</a:t>
          </a:r>
          <a:r>
            <a:rPr lang="en-US" dirty="0"/>
            <a:t> services, </a:t>
          </a:r>
          <a:r>
            <a:rPr lang="en-IN" dirty="0"/>
            <a:t>non‑productive</a:t>
          </a:r>
          <a:r>
            <a:rPr lang="en-US" dirty="0"/>
            <a:t> features of </a:t>
          </a:r>
          <a:r>
            <a:rPr lang="en-US" dirty="0" err="1"/>
            <a:t>SaS</a:t>
          </a:r>
          <a:r>
            <a:rPr lang="en-US" dirty="0"/>
            <a:t> applications and social networks</a:t>
          </a:r>
          <a:endParaRPr lang="en-IN" dirty="0"/>
        </a:p>
      </dgm:t>
    </dgm:pt>
    <dgm:pt modelId="{8DF340AE-EF9C-46B9-B52A-D2A296F7F41C}" type="parTrans" cxnId="{7C6BFD5F-20D5-4DFE-8A66-8723D7C774CC}">
      <dgm:prSet/>
      <dgm:spPr/>
      <dgm:t>
        <a:bodyPr/>
        <a:lstStyle/>
        <a:p>
          <a:endParaRPr lang="en-IN"/>
        </a:p>
      </dgm:t>
    </dgm:pt>
    <dgm:pt modelId="{C5A9A850-02B8-47AD-A59B-0E53D39E6F62}" type="sibTrans" cxnId="{7C6BFD5F-20D5-4DFE-8A66-8723D7C774CC}">
      <dgm:prSet/>
      <dgm:spPr/>
      <dgm:t>
        <a:bodyPr/>
        <a:lstStyle/>
        <a:p>
          <a:endParaRPr lang="en-IN"/>
        </a:p>
      </dgm:t>
    </dgm:pt>
    <dgm:pt modelId="{5D18ADBC-484F-4400-A7F7-078C4B2C0533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 dirty="0"/>
            <a:t>Prevent form submission to Zero</a:t>
          </a:r>
          <a:r>
            <a:rPr lang="en-IN" dirty="0"/>
            <a:t>‑</a:t>
          </a:r>
          <a:r>
            <a:rPr lang="en-US" dirty="0"/>
            <a:t>Hour Phishing site</a:t>
          </a:r>
          <a:endParaRPr lang="en-IN" dirty="0"/>
        </a:p>
      </dgm:t>
    </dgm:pt>
    <dgm:pt modelId="{065E5A30-EE74-428E-97D2-D5343137D360}" type="parTrans" cxnId="{9AB70E16-4D29-449D-B6CC-45E6534FA278}">
      <dgm:prSet/>
      <dgm:spPr/>
      <dgm:t>
        <a:bodyPr/>
        <a:lstStyle/>
        <a:p>
          <a:endParaRPr lang="en-IN"/>
        </a:p>
      </dgm:t>
    </dgm:pt>
    <dgm:pt modelId="{41CE9CF6-24A8-4246-A702-9DBBD3859BBE}" type="sibTrans" cxnId="{9AB70E16-4D29-449D-B6CC-45E6534FA278}">
      <dgm:prSet/>
      <dgm:spPr/>
      <dgm:t>
        <a:bodyPr/>
        <a:lstStyle/>
        <a:p>
          <a:endParaRPr lang="en-IN"/>
        </a:p>
      </dgm:t>
    </dgm:pt>
    <dgm:pt modelId="{0056F116-46B7-4574-90C4-803FE3D2591F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IN" dirty="0"/>
            <a:t>Stops Browsers from generating undesirable background web traffic</a:t>
          </a:r>
        </a:p>
      </dgm:t>
    </dgm:pt>
    <dgm:pt modelId="{1D292B90-0AA9-479B-A59E-E3BB72BB80F5}" type="parTrans" cxnId="{0505BDE6-B074-44FF-A388-D6378DAA15FA}">
      <dgm:prSet/>
      <dgm:spPr/>
      <dgm:t>
        <a:bodyPr/>
        <a:lstStyle/>
        <a:p>
          <a:endParaRPr lang="en-IN"/>
        </a:p>
      </dgm:t>
    </dgm:pt>
    <dgm:pt modelId="{431AB6FB-8637-45D1-B73D-1D27D568642F}" type="sibTrans" cxnId="{0505BDE6-B074-44FF-A388-D6378DAA15FA}">
      <dgm:prSet/>
      <dgm:spPr/>
      <dgm:t>
        <a:bodyPr/>
        <a:lstStyle/>
        <a:p>
          <a:endParaRPr lang="en-IN"/>
        </a:p>
      </dgm:t>
    </dgm:pt>
    <dgm:pt modelId="{DF22EABE-30CE-44FF-8848-516AC8FE9DD4}">
      <dgm:prSet/>
      <dgm:spPr/>
      <dgm:t>
        <a:bodyPr/>
        <a:lstStyle/>
        <a:p>
          <a:pPr marL="0" indent="0">
            <a:lnSpc>
              <a:spcPct val="100000"/>
            </a:lnSpc>
            <a:buNone/>
          </a:pPr>
          <a:r>
            <a:rPr lang="en-US"/>
            <a:t>Re‑programmable signatures of hundreds of desktop and SaS applications for role‑based sanctioning, and usage control</a:t>
          </a:r>
          <a:endParaRPr lang="en-IN" dirty="0"/>
        </a:p>
      </dgm:t>
    </dgm:pt>
    <dgm:pt modelId="{ACFCA9C2-9C83-4FBD-89E4-75003C0A1B9E}" type="parTrans" cxnId="{CCA1186C-ABD6-4AFC-AE64-AA1EEF68A42A}">
      <dgm:prSet/>
      <dgm:spPr/>
      <dgm:t>
        <a:bodyPr/>
        <a:lstStyle/>
        <a:p>
          <a:endParaRPr lang="en-IN"/>
        </a:p>
      </dgm:t>
    </dgm:pt>
    <dgm:pt modelId="{C37A6066-1D2C-44AF-8A58-73CF519C4AD1}" type="sibTrans" cxnId="{CCA1186C-ABD6-4AFC-AE64-AA1EEF68A42A}">
      <dgm:prSet/>
      <dgm:spPr/>
      <dgm:t>
        <a:bodyPr/>
        <a:lstStyle/>
        <a:p>
          <a:endParaRPr lang="en-IN"/>
        </a:p>
      </dgm:t>
    </dgm:pt>
    <dgm:pt modelId="{14437555-68F6-47E4-BA19-8D1F508908A8}" type="pres">
      <dgm:prSet presAssocID="{52B3CF13-F222-4CE7-90A6-589914A24A65}" presName="Name0" presStyleCnt="0">
        <dgm:presLayoutVars>
          <dgm:dir/>
          <dgm:resizeHandles val="exact"/>
        </dgm:presLayoutVars>
      </dgm:prSet>
      <dgm:spPr/>
    </dgm:pt>
    <dgm:pt modelId="{4B2C5EEF-B29C-4919-B399-F32245368570}" type="pres">
      <dgm:prSet presAssocID="{A5BC1847-3FB9-4838-A4A6-BE9A348BA466}" presName="composite" presStyleCnt="0"/>
      <dgm:spPr/>
    </dgm:pt>
    <dgm:pt modelId="{10A1A734-F690-4F89-B139-932D280CE53A}" type="pres">
      <dgm:prSet presAssocID="{A5BC1847-3FB9-4838-A4A6-BE9A348BA466}" presName="rect1" presStyleLbl="trAlignAcc1" presStyleIdx="0" presStyleCnt="6">
        <dgm:presLayoutVars>
          <dgm:bulletEnabled val="1"/>
        </dgm:presLayoutVars>
      </dgm:prSet>
      <dgm:spPr/>
    </dgm:pt>
    <dgm:pt modelId="{C6E5388F-2AB9-426D-B8CA-65EE3B270735}" type="pres">
      <dgm:prSet presAssocID="{A5BC1847-3FB9-4838-A4A6-BE9A348BA466}" presName="rect2" presStyleLbl="fgImgPlace1" presStyleIdx="0" presStyleCnt="6"/>
      <dgm:spPr/>
    </dgm:pt>
    <dgm:pt modelId="{19B52F3F-8600-476A-8CD0-F287CD2BE24D}" type="pres">
      <dgm:prSet presAssocID="{FD22AB4A-E47C-4D30-9223-E657B74D3B7B}" presName="sibTrans" presStyleCnt="0"/>
      <dgm:spPr/>
    </dgm:pt>
    <dgm:pt modelId="{C0DA1645-66E2-41EF-8470-E82D93BC537F}" type="pres">
      <dgm:prSet presAssocID="{5D18ADBC-484F-4400-A7F7-078C4B2C0533}" presName="composite" presStyleCnt="0"/>
      <dgm:spPr/>
    </dgm:pt>
    <dgm:pt modelId="{4DCA2566-AFFD-47FB-BE84-FD5DBEE319B3}" type="pres">
      <dgm:prSet presAssocID="{5D18ADBC-484F-4400-A7F7-078C4B2C0533}" presName="rect1" presStyleLbl="trAlignAcc1" presStyleIdx="1" presStyleCnt="6">
        <dgm:presLayoutVars>
          <dgm:bulletEnabled val="1"/>
        </dgm:presLayoutVars>
      </dgm:prSet>
      <dgm:spPr/>
    </dgm:pt>
    <dgm:pt modelId="{8C20ACAC-0012-4791-B2CC-0A5374044289}" type="pres">
      <dgm:prSet presAssocID="{5D18ADBC-484F-4400-A7F7-078C4B2C0533}" presName="rect2" presStyleLbl="fgImgPlace1" presStyleIdx="1" presStyleCnt="6"/>
      <dgm:spPr/>
    </dgm:pt>
    <dgm:pt modelId="{98BE3527-6600-4746-A71F-0BA915EECF91}" type="pres">
      <dgm:prSet presAssocID="{41CE9CF6-24A8-4246-A702-9DBBD3859BBE}" presName="sibTrans" presStyleCnt="0"/>
      <dgm:spPr/>
    </dgm:pt>
    <dgm:pt modelId="{1F04AF7A-7DE3-4F34-8918-6DA4B78BC386}" type="pres">
      <dgm:prSet presAssocID="{0056F116-46B7-4574-90C4-803FE3D2591F}" presName="composite" presStyleCnt="0"/>
      <dgm:spPr/>
    </dgm:pt>
    <dgm:pt modelId="{7868E172-4C89-48D7-BD87-0126CA070A5B}" type="pres">
      <dgm:prSet presAssocID="{0056F116-46B7-4574-90C4-803FE3D2591F}" presName="rect1" presStyleLbl="trAlignAcc1" presStyleIdx="2" presStyleCnt="6">
        <dgm:presLayoutVars>
          <dgm:bulletEnabled val="1"/>
        </dgm:presLayoutVars>
      </dgm:prSet>
      <dgm:spPr/>
    </dgm:pt>
    <dgm:pt modelId="{5218CFC3-2E49-4589-901B-8CC444D347FF}" type="pres">
      <dgm:prSet presAssocID="{0056F116-46B7-4574-90C4-803FE3D2591F}" presName="rect2" presStyleLbl="fgImgPlace1" presStyleIdx="2" presStyleCnt="6"/>
      <dgm:spPr/>
    </dgm:pt>
    <dgm:pt modelId="{60E53AB1-857E-4EE2-9E39-113131F7DA9B}" type="pres">
      <dgm:prSet presAssocID="{431AB6FB-8637-45D1-B73D-1D27D568642F}" presName="sibTrans" presStyleCnt="0"/>
      <dgm:spPr/>
    </dgm:pt>
    <dgm:pt modelId="{591436E0-C45A-4848-9829-74A378F353F6}" type="pres">
      <dgm:prSet presAssocID="{DF22EABE-30CE-44FF-8848-516AC8FE9DD4}" presName="composite" presStyleCnt="0"/>
      <dgm:spPr/>
    </dgm:pt>
    <dgm:pt modelId="{0F115971-0527-450D-A57F-0DF0B097C7B8}" type="pres">
      <dgm:prSet presAssocID="{DF22EABE-30CE-44FF-8848-516AC8FE9DD4}" presName="rect1" presStyleLbl="trAlignAcc1" presStyleIdx="3" presStyleCnt="6">
        <dgm:presLayoutVars>
          <dgm:bulletEnabled val="1"/>
        </dgm:presLayoutVars>
      </dgm:prSet>
      <dgm:spPr/>
    </dgm:pt>
    <dgm:pt modelId="{BE912284-FB4B-4686-BF74-9D82A7150FBC}" type="pres">
      <dgm:prSet presAssocID="{DF22EABE-30CE-44FF-8848-516AC8FE9DD4}" presName="rect2" presStyleLbl="fgImgPlace1" presStyleIdx="3" presStyleCnt="6"/>
      <dgm:spPr/>
    </dgm:pt>
    <dgm:pt modelId="{B060ADF2-512D-4DDB-BEE7-FBAA85AA2A44}" type="pres">
      <dgm:prSet presAssocID="{C37A6066-1D2C-44AF-8A58-73CF519C4AD1}" presName="sibTrans" presStyleCnt="0"/>
      <dgm:spPr/>
    </dgm:pt>
    <dgm:pt modelId="{7CBAE376-9F88-4432-968C-9D30AEDA49DE}" type="pres">
      <dgm:prSet presAssocID="{1570B634-0DEE-488F-A4D5-671973F716E3}" presName="composite" presStyleCnt="0"/>
      <dgm:spPr/>
    </dgm:pt>
    <dgm:pt modelId="{61BD8417-772A-4FB8-9DF1-03A83E6DC946}" type="pres">
      <dgm:prSet presAssocID="{1570B634-0DEE-488F-A4D5-671973F716E3}" presName="rect1" presStyleLbl="trAlignAcc1" presStyleIdx="4" presStyleCnt="6">
        <dgm:presLayoutVars>
          <dgm:bulletEnabled val="1"/>
        </dgm:presLayoutVars>
      </dgm:prSet>
      <dgm:spPr/>
    </dgm:pt>
    <dgm:pt modelId="{2A052BE9-8778-4708-A98A-CF41822F9C7C}" type="pres">
      <dgm:prSet presAssocID="{1570B634-0DEE-488F-A4D5-671973F716E3}" presName="rect2" presStyleLbl="fgImgPlace1" presStyleIdx="4" presStyleCnt="6"/>
      <dgm:spPr/>
    </dgm:pt>
    <dgm:pt modelId="{FCC3952B-1EF1-4793-A397-0A9C74A286D9}" type="pres">
      <dgm:prSet presAssocID="{4455C8DF-3913-4B23-B15C-E501EB9663BB}" presName="sibTrans" presStyleCnt="0"/>
      <dgm:spPr/>
    </dgm:pt>
    <dgm:pt modelId="{870E7B62-6B96-4234-95ED-8DC0451166C8}" type="pres">
      <dgm:prSet presAssocID="{B0189674-D658-4D33-A466-9D312DEBBF95}" presName="composite" presStyleCnt="0"/>
      <dgm:spPr/>
    </dgm:pt>
    <dgm:pt modelId="{48E97471-C2F6-45B5-81B2-E253DF238BEB}" type="pres">
      <dgm:prSet presAssocID="{B0189674-D658-4D33-A466-9D312DEBBF95}" presName="rect1" presStyleLbl="trAlignAcc1" presStyleIdx="5" presStyleCnt="6">
        <dgm:presLayoutVars>
          <dgm:bulletEnabled val="1"/>
        </dgm:presLayoutVars>
      </dgm:prSet>
      <dgm:spPr/>
    </dgm:pt>
    <dgm:pt modelId="{E5BF6683-2A71-4436-8731-9FB26BBC2279}" type="pres">
      <dgm:prSet presAssocID="{B0189674-D658-4D33-A466-9D312DEBBF95}" presName="rect2" presStyleLbl="fgImgPlace1" presStyleIdx="5" presStyleCnt="6"/>
      <dgm:spPr/>
    </dgm:pt>
  </dgm:ptLst>
  <dgm:cxnLst>
    <dgm:cxn modelId="{9AB70E16-4D29-449D-B6CC-45E6534FA278}" srcId="{52B3CF13-F222-4CE7-90A6-589914A24A65}" destId="{5D18ADBC-484F-4400-A7F7-078C4B2C0533}" srcOrd="1" destOrd="0" parTransId="{065E5A30-EE74-428E-97D2-D5343137D360}" sibTransId="{41CE9CF6-24A8-4246-A702-9DBBD3859BBE}"/>
    <dgm:cxn modelId="{EB132828-A5DE-46F2-952E-F70DD54A1F02}" srcId="{52B3CF13-F222-4CE7-90A6-589914A24A65}" destId="{1570B634-0DEE-488F-A4D5-671973F716E3}" srcOrd="4" destOrd="0" parTransId="{5F825A2C-90C7-473B-900B-300D45D2AEA8}" sibTransId="{4455C8DF-3913-4B23-B15C-E501EB9663BB}"/>
    <dgm:cxn modelId="{E396D03E-4D1E-4B69-A66C-7FB4A5CA9CBA}" type="presOf" srcId="{1570B634-0DEE-488F-A4D5-671973F716E3}" destId="{61BD8417-772A-4FB8-9DF1-03A83E6DC946}" srcOrd="0" destOrd="0" presId="urn:microsoft.com/office/officeart/2008/layout/PictureStrips"/>
    <dgm:cxn modelId="{C6B30650-E602-4F30-85D2-4A31288755D3}" type="presOf" srcId="{A5BC1847-3FB9-4838-A4A6-BE9A348BA466}" destId="{10A1A734-F690-4F89-B139-932D280CE53A}" srcOrd="0" destOrd="0" presId="urn:microsoft.com/office/officeart/2008/layout/PictureStrips"/>
    <dgm:cxn modelId="{7C6BFD5F-20D5-4DFE-8A66-8723D7C774CC}" srcId="{52B3CF13-F222-4CE7-90A6-589914A24A65}" destId="{B0189674-D658-4D33-A466-9D312DEBBF95}" srcOrd="5" destOrd="0" parTransId="{8DF340AE-EF9C-46B9-B52A-D2A296F7F41C}" sibTransId="{C5A9A850-02B8-47AD-A59B-0E53D39E6F62}"/>
    <dgm:cxn modelId="{4AA88E61-74A6-4BFE-B480-A79222BDB3E7}" type="presOf" srcId="{B0189674-D658-4D33-A466-9D312DEBBF95}" destId="{48E97471-C2F6-45B5-81B2-E253DF238BEB}" srcOrd="0" destOrd="0" presId="urn:microsoft.com/office/officeart/2008/layout/PictureStrips"/>
    <dgm:cxn modelId="{BD2DCC67-C1F4-48DC-A00C-A4FC22B085C4}" srcId="{52B3CF13-F222-4CE7-90A6-589914A24A65}" destId="{A5BC1847-3FB9-4838-A4A6-BE9A348BA466}" srcOrd="0" destOrd="0" parTransId="{1386976D-0B65-4D3C-A276-54A711339391}" sibTransId="{FD22AB4A-E47C-4D30-9223-E657B74D3B7B}"/>
    <dgm:cxn modelId="{CCA1186C-ABD6-4AFC-AE64-AA1EEF68A42A}" srcId="{52B3CF13-F222-4CE7-90A6-589914A24A65}" destId="{DF22EABE-30CE-44FF-8848-516AC8FE9DD4}" srcOrd="3" destOrd="0" parTransId="{ACFCA9C2-9C83-4FBD-89E4-75003C0A1B9E}" sibTransId="{C37A6066-1D2C-44AF-8A58-73CF519C4AD1}"/>
    <dgm:cxn modelId="{0FE1007B-6192-49D2-B443-AC6691C5528F}" type="presOf" srcId="{52B3CF13-F222-4CE7-90A6-589914A24A65}" destId="{14437555-68F6-47E4-BA19-8D1F508908A8}" srcOrd="0" destOrd="0" presId="urn:microsoft.com/office/officeart/2008/layout/PictureStrips"/>
    <dgm:cxn modelId="{F52D6688-3EF1-4D45-99D1-753712303313}" type="presOf" srcId="{5D18ADBC-484F-4400-A7F7-078C4B2C0533}" destId="{4DCA2566-AFFD-47FB-BE84-FD5DBEE319B3}" srcOrd="0" destOrd="0" presId="urn:microsoft.com/office/officeart/2008/layout/PictureStrips"/>
    <dgm:cxn modelId="{E25E208A-66DF-424E-8EBF-2406F4656B62}" type="presOf" srcId="{0056F116-46B7-4574-90C4-803FE3D2591F}" destId="{7868E172-4C89-48D7-BD87-0126CA070A5B}" srcOrd="0" destOrd="0" presId="urn:microsoft.com/office/officeart/2008/layout/PictureStrips"/>
    <dgm:cxn modelId="{CACB92C8-9A71-49D8-88A6-4359D9084183}" type="presOf" srcId="{DF22EABE-30CE-44FF-8848-516AC8FE9DD4}" destId="{0F115971-0527-450D-A57F-0DF0B097C7B8}" srcOrd="0" destOrd="0" presId="urn:microsoft.com/office/officeart/2008/layout/PictureStrips"/>
    <dgm:cxn modelId="{0505BDE6-B074-44FF-A388-D6378DAA15FA}" srcId="{52B3CF13-F222-4CE7-90A6-589914A24A65}" destId="{0056F116-46B7-4574-90C4-803FE3D2591F}" srcOrd="2" destOrd="0" parTransId="{1D292B90-0AA9-479B-A59E-E3BB72BB80F5}" sibTransId="{431AB6FB-8637-45D1-B73D-1D27D568642F}"/>
    <dgm:cxn modelId="{4DC942F1-2950-42F5-84A3-5EDA641A4C0C}" type="presParOf" srcId="{14437555-68F6-47E4-BA19-8D1F508908A8}" destId="{4B2C5EEF-B29C-4919-B399-F32245368570}" srcOrd="0" destOrd="0" presId="urn:microsoft.com/office/officeart/2008/layout/PictureStrips"/>
    <dgm:cxn modelId="{C7C5F41C-8B7F-41F1-B3C8-480CE81DE558}" type="presParOf" srcId="{4B2C5EEF-B29C-4919-B399-F32245368570}" destId="{10A1A734-F690-4F89-B139-932D280CE53A}" srcOrd="0" destOrd="0" presId="urn:microsoft.com/office/officeart/2008/layout/PictureStrips"/>
    <dgm:cxn modelId="{9BB15B20-7CB1-4985-8F74-90DF3957DA81}" type="presParOf" srcId="{4B2C5EEF-B29C-4919-B399-F32245368570}" destId="{C6E5388F-2AB9-426D-B8CA-65EE3B270735}" srcOrd="1" destOrd="0" presId="urn:microsoft.com/office/officeart/2008/layout/PictureStrips"/>
    <dgm:cxn modelId="{7A4077F9-AE13-4C9F-81D3-AA43B35419F3}" type="presParOf" srcId="{14437555-68F6-47E4-BA19-8D1F508908A8}" destId="{19B52F3F-8600-476A-8CD0-F287CD2BE24D}" srcOrd="1" destOrd="0" presId="urn:microsoft.com/office/officeart/2008/layout/PictureStrips"/>
    <dgm:cxn modelId="{AB79CB27-5578-4EC0-8633-958B5CBEC396}" type="presParOf" srcId="{14437555-68F6-47E4-BA19-8D1F508908A8}" destId="{C0DA1645-66E2-41EF-8470-E82D93BC537F}" srcOrd="2" destOrd="0" presId="urn:microsoft.com/office/officeart/2008/layout/PictureStrips"/>
    <dgm:cxn modelId="{30D92737-21BB-4262-99A0-05A163C1368C}" type="presParOf" srcId="{C0DA1645-66E2-41EF-8470-E82D93BC537F}" destId="{4DCA2566-AFFD-47FB-BE84-FD5DBEE319B3}" srcOrd="0" destOrd="0" presId="urn:microsoft.com/office/officeart/2008/layout/PictureStrips"/>
    <dgm:cxn modelId="{79FEBA76-9E33-492E-A58D-205AB531D52A}" type="presParOf" srcId="{C0DA1645-66E2-41EF-8470-E82D93BC537F}" destId="{8C20ACAC-0012-4791-B2CC-0A5374044289}" srcOrd="1" destOrd="0" presId="urn:microsoft.com/office/officeart/2008/layout/PictureStrips"/>
    <dgm:cxn modelId="{4600D580-5387-4B21-B58B-BEEC7DD219BD}" type="presParOf" srcId="{14437555-68F6-47E4-BA19-8D1F508908A8}" destId="{98BE3527-6600-4746-A71F-0BA915EECF91}" srcOrd="3" destOrd="0" presId="urn:microsoft.com/office/officeart/2008/layout/PictureStrips"/>
    <dgm:cxn modelId="{2A881183-2CA7-48F6-BA81-2E48B06D1F78}" type="presParOf" srcId="{14437555-68F6-47E4-BA19-8D1F508908A8}" destId="{1F04AF7A-7DE3-4F34-8918-6DA4B78BC386}" srcOrd="4" destOrd="0" presId="urn:microsoft.com/office/officeart/2008/layout/PictureStrips"/>
    <dgm:cxn modelId="{D34936C0-BC30-4F78-BF99-6FD686BE7962}" type="presParOf" srcId="{1F04AF7A-7DE3-4F34-8918-6DA4B78BC386}" destId="{7868E172-4C89-48D7-BD87-0126CA070A5B}" srcOrd="0" destOrd="0" presId="urn:microsoft.com/office/officeart/2008/layout/PictureStrips"/>
    <dgm:cxn modelId="{5B2E20AD-6D03-4A94-AF16-B1304B097506}" type="presParOf" srcId="{1F04AF7A-7DE3-4F34-8918-6DA4B78BC386}" destId="{5218CFC3-2E49-4589-901B-8CC444D347FF}" srcOrd="1" destOrd="0" presId="urn:microsoft.com/office/officeart/2008/layout/PictureStrips"/>
    <dgm:cxn modelId="{7E942ABD-94E7-49E8-BE2F-551926BFEA71}" type="presParOf" srcId="{14437555-68F6-47E4-BA19-8D1F508908A8}" destId="{60E53AB1-857E-4EE2-9E39-113131F7DA9B}" srcOrd="5" destOrd="0" presId="urn:microsoft.com/office/officeart/2008/layout/PictureStrips"/>
    <dgm:cxn modelId="{2429DF3E-BE7A-4E5A-A975-45CE7CB4355A}" type="presParOf" srcId="{14437555-68F6-47E4-BA19-8D1F508908A8}" destId="{591436E0-C45A-4848-9829-74A378F353F6}" srcOrd="6" destOrd="0" presId="urn:microsoft.com/office/officeart/2008/layout/PictureStrips"/>
    <dgm:cxn modelId="{B3FBAE40-5617-4B81-99A3-D34932B8E626}" type="presParOf" srcId="{591436E0-C45A-4848-9829-74A378F353F6}" destId="{0F115971-0527-450D-A57F-0DF0B097C7B8}" srcOrd="0" destOrd="0" presId="urn:microsoft.com/office/officeart/2008/layout/PictureStrips"/>
    <dgm:cxn modelId="{E0F466CC-7A13-4A9F-B4CA-4A6B659000E4}" type="presParOf" srcId="{591436E0-C45A-4848-9829-74A378F353F6}" destId="{BE912284-FB4B-4686-BF74-9D82A7150FBC}" srcOrd="1" destOrd="0" presId="urn:microsoft.com/office/officeart/2008/layout/PictureStrips"/>
    <dgm:cxn modelId="{EC390FB0-EFCB-41E1-ABAF-73182260439B}" type="presParOf" srcId="{14437555-68F6-47E4-BA19-8D1F508908A8}" destId="{B060ADF2-512D-4DDB-BEE7-FBAA85AA2A44}" srcOrd="7" destOrd="0" presId="urn:microsoft.com/office/officeart/2008/layout/PictureStrips"/>
    <dgm:cxn modelId="{2018477D-D0FC-4474-B93D-DC99F36AA9D1}" type="presParOf" srcId="{14437555-68F6-47E4-BA19-8D1F508908A8}" destId="{7CBAE376-9F88-4432-968C-9D30AEDA49DE}" srcOrd="8" destOrd="0" presId="urn:microsoft.com/office/officeart/2008/layout/PictureStrips"/>
    <dgm:cxn modelId="{302DEE8F-FB14-4AB6-999A-DA4A846FB4D2}" type="presParOf" srcId="{7CBAE376-9F88-4432-968C-9D30AEDA49DE}" destId="{61BD8417-772A-4FB8-9DF1-03A83E6DC946}" srcOrd="0" destOrd="0" presId="urn:microsoft.com/office/officeart/2008/layout/PictureStrips"/>
    <dgm:cxn modelId="{100DEDE5-EF13-4264-874F-4F261C1298DA}" type="presParOf" srcId="{7CBAE376-9F88-4432-968C-9D30AEDA49DE}" destId="{2A052BE9-8778-4708-A98A-CF41822F9C7C}" srcOrd="1" destOrd="0" presId="urn:microsoft.com/office/officeart/2008/layout/PictureStrips"/>
    <dgm:cxn modelId="{B451BCD7-1B93-4C32-B0C0-E0830F5ECBDA}" type="presParOf" srcId="{14437555-68F6-47E4-BA19-8D1F508908A8}" destId="{FCC3952B-1EF1-4793-A397-0A9C74A286D9}" srcOrd="9" destOrd="0" presId="urn:microsoft.com/office/officeart/2008/layout/PictureStrips"/>
    <dgm:cxn modelId="{007A458E-0B95-4FB2-B3ED-6A563228C676}" type="presParOf" srcId="{14437555-68F6-47E4-BA19-8D1F508908A8}" destId="{870E7B62-6B96-4234-95ED-8DC0451166C8}" srcOrd="10" destOrd="0" presId="urn:microsoft.com/office/officeart/2008/layout/PictureStrips"/>
    <dgm:cxn modelId="{4825DFD7-8846-48CA-BF9D-BF425FE96C49}" type="presParOf" srcId="{870E7B62-6B96-4234-95ED-8DC0451166C8}" destId="{48E97471-C2F6-45B5-81B2-E253DF238BEB}" srcOrd="0" destOrd="0" presId="urn:microsoft.com/office/officeart/2008/layout/PictureStrips"/>
    <dgm:cxn modelId="{8D4300B7-DCAD-46CA-8E7D-65BE94BC7062}" type="presParOf" srcId="{870E7B62-6B96-4234-95ED-8DC0451166C8}" destId="{E5BF6683-2A71-4436-8731-9FB26BBC2279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5A7F83F-5DD9-4599-8807-C02E7F05395E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IN"/>
        </a:p>
      </dgm:t>
    </dgm:pt>
    <dgm:pt modelId="{229AAA42-79EF-49C6-8D05-20EDCFEAEF05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/>
            <a:t>Real‑time Website Remediation</a:t>
          </a:r>
          <a:endParaRPr lang="en-IN" dirty="0"/>
        </a:p>
      </dgm:t>
    </dgm:pt>
    <dgm:pt modelId="{C7848F79-339D-4EC3-BA26-094B831C2306}" type="sibTrans" cxnId="{98D1318C-65F3-430B-AD81-D0C0C4D9640E}">
      <dgm:prSet/>
      <dgm:spPr/>
      <dgm:t>
        <a:bodyPr/>
        <a:lstStyle/>
        <a:p>
          <a:endParaRPr lang="en-IN"/>
        </a:p>
      </dgm:t>
    </dgm:pt>
    <dgm:pt modelId="{4AFFC0B2-EA84-45B5-A585-EF8F17633D27}" type="parTrans" cxnId="{98D1318C-65F3-430B-AD81-D0C0C4D9640E}">
      <dgm:prSet/>
      <dgm:spPr/>
      <dgm:t>
        <a:bodyPr/>
        <a:lstStyle/>
        <a:p>
          <a:endParaRPr lang="en-IN"/>
        </a:p>
      </dgm:t>
    </dgm:pt>
    <dgm:pt modelId="{AA49A94C-7F54-471D-BE6A-E3B7D67DB7FC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 dirty="0"/>
            <a:t>Internet Application Identification</a:t>
          </a:r>
        </a:p>
      </dgm:t>
    </dgm:pt>
    <dgm:pt modelId="{1732F00D-89C6-4060-9DBA-FED61943D03A}" type="parTrans" cxnId="{6C337402-9B83-472F-9133-26013698222D}">
      <dgm:prSet/>
      <dgm:spPr/>
      <dgm:t>
        <a:bodyPr/>
        <a:lstStyle/>
        <a:p>
          <a:endParaRPr lang="en-IN"/>
        </a:p>
      </dgm:t>
    </dgm:pt>
    <dgm:pt modelId="{87FCB2C4-B861-4468-9D06-5230860EAC5F}" type="sibTrans" cxnId="{6C337402-9B83-472F-9133-26013698222D}">
      <dgm:prSet/>
      <dgm:spPr/>
      <dgm:t>
        <a:bodyPr/>
        <a:lstStyle/>
        <a:p>
          <a:endParaRPr lang="en-IN"/>
        </a:p>
      </dgm:t>
    </dgm:pt>
    <dgm:pt modelId="{EC3E2D8C-654F-443F-BF48-62DB1FE86CE9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 dirty="0"/>
            <a:t>Multimedia Controls</a:t>
          </a:r>
        </a:p>
      </dgm:t>
    </dgm:pt>
    <dgm:pt modelId="{6F5E690D-05DD-4CEA-91DC-FA8CCB6744F6}" type="parTrans" cxnId="{B8C94976-D1B9-4639-A23A-19F565D8C101}">
      <dgm:prSet/>
      <dgm:spPr/>
      <dgm:t>
        <a:bodyPr/>
        <a:lstStyle/>
        <a:p>
          <a:endParaRPr lang="en-IN"/>
        </a:p>
      </dgm:t>
    </dgm:pt>
    <dgm:pt modelId="{4D194559-A012-4CDA-8704-0ED9718D771D}" type="sibTrans" cxnId="{B8C94976-D1B9-4639-A23A-19F565D8C101}">
      <dgm:prSet/>
      <dgm:spPr/>
      <dgm:t>
        <a:bodyPr/>
        <a:lstStyle/>
        <a:p>
          <a:endParaRPr lang="en-IN"/>
        </a:p>
      </dgm:t>
    </dgm:pt>
    <dgm:pt modelId="{BB825C07-4396-4FE4-8FA3-801F556B4DC1}">
      <dgm:prSet/>
      <dgm:spPr/>
      <dgm:t>
        <a:bodyPr/>
        <a:lstStyle/>
        <a:p>
          <a:pPr algn="r">
            <a:lnSpc>
              <a:spcPct val="100000"/>
            </a:lnSpc>
          </a:pPr>
          <a:r>
            <a:rPr lang="en-IN" dirty="0"/>
            <a:t>Advanced Web 2.0 Controls</a:t>
          </a:r>
        </a:p>
      </dgm:t>
    </dgm:pt>
    <dgm:pt modelId="{CBA6C9A8-C214-4DB4-87C1-FC44063C506A}" type="parTrans" cxnId="{87E16EDA-E5CF-4BBE-8B0B-E9638BE64A20}">
      <dgm:prSet/>
      <dgm:spPr/>
      <dgm:t>
        <a:bodyPr/>
        <a:lstStyle/>
        <a:p>
          <a:endParaRPr lang="en-IN"/>
        </a:p>
      </dgm:t>
    </dgm:pt>
    <dgm:pt modelId="{A2A27278-75BC-4F04-A021-0400CDE849A7}" type="sibTrans" cxnId="{87E16EDA-E5CF-4BBE-8B0B-E9638BE64A20}">
      <dgm:prSet/>
      <dgm:spPr/>
      <dgm:t>
        <a:bodyPr/>
        <a:lstStyle/>
        <a:p>
          <a:endParaRPr lang="en-IN"/>
        </a:p>
      </dgm:t>
    </dgm:pt>
    <dgm:pt modelId="{20C4465C-5084-4594-8E3D-C381283A9991}" type="pres">
      <dgm:prSet presAssocID="{C5A7F83F-5DD9-4599-8807-C02E7F05395E}" presName="linear" presStyleCnt="0">
        <dgm:presLayoutVars>
          <dgm:animLvl val="lvl"/>
          <dgm:resizeHandles val="exact"/>
        </dgm:presLayoutVars>
      </dgm:prSet>
      <dgm:spPr/>
    </dgm:pt>
    <dgm:pt modelId="{770897A8-53C8-4BC9-A998-C724D8D124B4}" type="pres">
      <dgm:prSet presAssocID="{229AAA42-79EF-49C6-8D05-20EDCFEAEF05}" presName="parentText" presStyleLbl="node1" presStyleIdx="0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0A164813-5422-49D0-A80D-3BF25898CCA9}" type="pres">
      <dgm:prSet presAssocID="{C7848F79-339D-4EC3-BA26-094B831C2306}" presName="spacer" presStyleCnt="0"/>
      <dgm:spPr/>
    </dgm:pt>
    <dgm:pt modelId="{8C82A9CD-86D0-40FB-9944-704F9F521864}" type="pres">
      <dgm:prSet presAssocID="{AA49A94C-7F54-471D-BE6A-E3B7D67DB7FC}" presName="parentText" presStyleLbl="node1" presStyleIdx="1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ABA71508-090E-411A-9EBA-6376CEEE4941}" type="pres">
      <dgm:prSet presAssocID="{87FCB2C4-B861-4468-9D06-5230860EAC5F}" presName="spacer" presStyleCnt="0"/>
      <dgm:spPr/>
    </dgm:pt>
    <dgm:pt modelId="{5A40D038-0D88-4ACE-9307-597422475985}" type="pres">
      <dgm:prSet presAssocID="{EC3E2D8C-654F-443F-BF48-62DB1FE86CE9}" presName="parentText" presStyleLbl="node1" presStyleIdx="2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76F89337-E5B2-408B-B15C-E9AAF43CB86B}" type="pres">
      <dgm:prSet presAssocID="{4D194559-A012-4CDA-8704-0ED9718D771D}" presName="spacer" presStyleCnt="0"/>
      <dgm:spPr/>
    </dgm:pt>
    <dgm:pt modelId="{B9088B0E-FC77-4232-AD8D-D3EA973155A8}" type="pres">
      <dgm:prSet presAssocID="{BB825C07-4396-4FE4-8FA3-801F556B4DC1}" presName="parentText" presStyleLbl="node1" presStyleIdx="3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</dgm:pt>
  </dgm:ptLst>
  <dgm:cxnLst>
    <dgm:cxn modelId="{6C337402-9B83-472F-9133-26013698222D}" srcId="{C5A7F83F-5DD9-4599-8807-C02E7F05395E}" destId="{AA49A94C-7F54-471D-BE6A-E3B7D67DB7FC}" srcOrd="1" destOrd="0" parTransId="{1732F00D-89C6-4060-9DBA-FED61943D03A}" sibTransId="{87FCB2C4-B861-4468-9D06-5230860EAC5F}"/>
    <dgm:cxn modelId="{51D78666-02D0-48F9-B92D-3A6963BC5EEB}" type="presOf" srcId="{EC3E2D8C-654F-443F-BF48-62DB1FE86CE9}" destId="{5A40D038-0D88-4ACE-9307-597422475985}" srcOrd="0" destOrd="0" presId="urn:microsoft.com/office/officeart/2005/8/layout/vList2"/>
    <dgm:cxn modelId="{B8C94976-D1B9-4639-A23A-19F565D8C101}" srcId="{C5A7F83F-5DD9-4599-8807-C02E7F05395E}" destId="{EC3E2D8C-654F-443F-BF48-62DB1FE86CE9}" srcOrd="2" destOrd="0" parTransId="{6F5E690D-05DD-4CEA-91DC-FA8CCB6744F6}" sibTransId="{4D194559-A012-4CDA-8704-0ED9718D771D}"/>
    <dgm:cxn modelId="{BDB4257D-106A-4CE4-A6D5-9CE2DBC396EB}" type="presOf" srcId="{C5A7F83F-5DD9-4599-8807-C02E7F05395E}" destId="{20C4465C-5084-4594-8E3D-C381283A9991}" srcOrd="0" destOrd="0" presId="urn:microsoft.com/office/officeart/2005/8/layout/vList2"/>
    <dgm:cxn modelId="{98D1318C-65F3-430B-AD81-D0C0C4D9640E}" srcId="{C5A7F83F-5DD9-4599-8807-C02E7F05395E}" destId="{229AAA42-79EF-49C6-8D05-20EDCFEAEF05}" srcOrd="0" destOrd="0" parTransId="{4AFFC0B2-EA84-45B5-A585-EF8F17633D27}" sibTransId="{C7848F79-339D-4EC3-BA26-094B831C2306}"/>
    <dgm:cxn modelId="{7F247C9C-F23D-463E-9D60-F32F3901BBE1}" type="presOf" srcId="{BB825C07-4396-4FE4-8FA3-801F556B4DC1}" destId="{B9088B0E-FC77-4232-AD8D-D3EA973155A8}" srcOrd="0" destOrd="0" presId="urn:microsoft.com/office/officeart/2005/8/layout/vList2"/>
    <dgm:cxn modelId="{01A899A3-5DEE-44A9-B198-C7EF1D861F7D}" type="presOf" srcId="{229AAA42-79EF-49C6-8D05-20EDCFEAEF05}" destId="{770897A8-53C8-4BC9-A998-C724D8D124B4}" srcOrd="0" destOrd="0" presId="urn:microsoft.com/office/officeart/2005/8/layout/vList2"/>
    <dgm:cxn modelId="{6D01D3AA-2859-4B3C-B2F5-5FDB7370C523}" type="presOf" srcId="{AA49A94C-7F54-471D-BE6A-E3B7D67DB7FC}" destId="{8C82A9CD-86D0-40FB-9944-704F9F521864}" srcOrd="0" destOrd="0" presId="urn:microsoft.com/office/officeart/2005/8/layout/vList2"/>
    <dgm:cxn modelId="{87E16EDA-E5CF-4BBE-8B0B-E9638BE64A20}" srcId="{C5A7F83F-5DD9-4599-8807-C02E7F05395E}" destId="{BB825C07-4396-4FE4-8FA3-801F556B4DC1}" srcOrd="3" destOrd="0" parTransId="{CBA6C9A8-C214-4DB4-87C1-FC44063C506A}" sibTransId="{A2A27278-75BC-4F04-A021-0400CDE849A7}"/>
    <dgm:cxn modelId="{30F0632E-90E5-49F2-8160-32C131B4F419}" type="presParOf" srcId="{20C4465C-5084-4594-8E3D-C381283A9991}" destId="{770897A8-53C8-4BC9-A998-C724D8D124B4}" srcOrd="0" destOrd="0" presId="urn:microsoft.com/office/officeart/2005/8/layout/vList2"/>
    <dgm:cxn modelId="{23A45542-B94C-4E7E-9E36-5C48DC1BD281}" type="presParOf" srcId="{20C4465C-5084-4594-8E3D-C381283A9991}" destId="{0A164813-5422-49D0-A80D-3BF25898CCA9}" srcOrd="1" destOrd="0" presId="urn:microsoft.com/office/officeart/2005/8/layout/vList2"/>
    <dgm:cxn modelId="{9B9C6159-4DDD-4024-91B5-906524051A6F}" type="presParOf" srcId="{20C4465C-5084-4594-8E3D-C381283A9991}" destId="{8C82A9CD-86D0-40FB-9944-704F9F521864}" srcOrd="2" destOrd="0" presId="urn:microsoft.com/office/officeart/2005/8/layout/vList2"/>
    <dgm:cxn modelId="{E4E9B0AB-793E-464C-BC58-301F5F2EA158}" type="presParOf" srcId="{20C4465C-5084-4594-8E3D-C381283A9991}" destId="{ABA71508-090E-411A-9EBA-6376CEEE4941}" srcOrd="3" destOrd="0" presId="urn:microsoft.com/office/officeart/2005/8/layout/vList2"/>
    <dgm:cxn modelId="{B7DFD3B0-4509-4527-93C7-CEDC8A80AD88}" type="presParOf" srcId="{20C4465C-5084-4594-8E3D-C381283A9991}" destId="{5A40D038-0D88-4ACE-9307-597422475985}" srcOrd="4" destOrd="0" presId="urn:microsoft.com/office/officeart/2005/8/layout/vList2"/>
    <dgm:cxn modelId="{8EDDB508-5949-4201-986F-15419A3B753B}" type="presParOf" srcId="{20C4465C-5084-4594-8E3D-C381283A9991}" destId="{76F89337-E5B2-408B-B15C-E9AAF43CB86B}" srcOrd="5" destOrd="0" presId="urn:microsoft.com/office/officeart/2005/8/layout/vList2"/>
    <dgm:cxn modelId="{1C295339-68CF-45C6-95E1-7BAB361FE96E}" type="presParOf" srcId="{20C4465C-5084-4594-8E3D-C381283A9991}" destId="{B9088B0E-FC77-4232-AD8D-D3EA973155A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0897A8-53C8-4BC9-A998-C724D8D124B4}">
      <dsp:nvSpPr>
        <dsp:cNvPr id="0" name=""/>
        <dsp:cNvSpPr/>
      </dsp:nvSpPr>
      <dsp:spPr>
        <a:xfrm>
          <a:off x="0" y="15840"/>
          <a:ext cx="4243869" cy="3744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Malware Defence</a:t>
          </a:r>
        </a:p>
      </dsp:txBody>
      <dsp:txXfrm>
        <a:off x="0" y="15840"/>
        <a:ext cx="4243869" cy="374400"/>
      </dsp:txXfrm>
    </dsp:sp>
    <dsp:sp modelId="{D4216E24-BF24-480D-9FA4-6D9FE8E592DA}">
      <dsp:nvSpPr>
        <dsp:cNvPr id="0" name=""/>
        <dsp:cNvSpPr/>
      </dsp:nvSpPr>
      <dsp:spPr>
        <a:xfrm>
          <a:off x="0" y="436320"/>
          <a:ext cx="4243869" cy="3744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Cross‑Site Security</a:t>
          </a:r>
        </a:p>
      </dsp:txBody>
      <dsp:txXfrm>
        <a:off x="0" y="436320"/>
        <a:ext cx="4243869" cy="374400"/>
      </dsp:txXfrm>
    </dsp:sp>
    <dsp:sp modelId="{3B9FB12B-5B52-4FD4-A129-DA8DBFB9351A}">
      <dsp:nvSpPr>
        <dsp:cNvPr id="0" name=""/>
        <dsp:cNvSpPr/>
      </dsp:nvSpPr>
      <dsp:spPr>
        <a:xfrm>
          <a:off x="0" y="856800"/>
          <a:ext cx="4243869" cy="3744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Data Leakage Prevention</a:t>
          </a:r>
        </a:p>
      </dsp:txBody>
      <dsp:txXfrm>
        <a:off x="0" y="856800"/>
        <a:ext cx="4243869" cy="374400"/>
      </dsp:txXfrm>
    </dsp:sp>
    <dsp:sp modelId="{6469A47E-2148-4C1B-AF7B-18E3D82B0BCF}">
      <dsp:nvSpPr>
        <dsp:cNvPr id="0" name=""/>
        <dsp:cNvSpPr/>
      </dsp:nvSpPr>
      <dsp:spPr>
        <a:xfrm>
          <a:off x="0" y="1277280"/>
          <a:ext cx="4243869" cy="3744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Anti‑Phishing Measures</a:t>
          </a:r>
        </a:p>
      </dsp:txBody>
      <dsp:txXfrm>
        <a:off x="0" y="1277280"/>
        <a:ext cx="4243869" cy="374400"/>
      </dsp:txXfrm>
    </dsp:sp>
    <dsp:sp modelId="{8DB55D5C-0BE4-4316-9792-20F7DB02B0BE}">
      <dsp:nvSpPr>
        <dsp:cNvPr id="0" name=""/>
        <dsp:cNvSpPr/>
      </dsp:nvSpPr>
      <dsp:spPr>
        <a:xfrm>
          <a:off x="0" y="1697760"/>
          <a:ext cx="4243869" cy="37440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Productivity Assurance</a:t>
          </a:r>
        </a:p>
      </dsp:txBody>
      <dsp:txXfrm>
        <a:off x="0" y="1697760"/>
        <a:ext cx="4243869" cy="3744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602B9B-F843-4414-8B02-762AF29857FF}">
      <dsp:nvSpPr>
        <dsp:cNvPr id="0" name=""/>
        <dsp:cNvSpPr/>
      </dsp:nvSpPr>
      <dsp:spPr>
        <a:xfrm>
          <a:off x="122438" y="777430"/>
          <a:ext cx="2904584" cy="907682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4804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/>
            <a:t>Threat Intelligence</a:t>
          </a:r>
        </a:p>
        <a:p>
          <a:pPr marL="0" lvl="1" indent="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IN" sz="1100" kern="1200" dirty="0"/>
            <a:t>Web servers known to serve malware, Phishing attacks, and other security exploits</a:t>
          </a:r>
        </a:p>
      </dsp:txBody>
      <dsp:txXfrm>
        <a:off x="122438" y="777430"/>
        <a:ext cx="2904584" cy="907682"/>
      </dsp:txXfrm>
    </dsp:sp>
    <dsp:sp modelId="{5987C439-FDE5-4BEA-A13F-E70F5EF42C69}">
      <dsp:nvSpPr>
        <dsp:cNvPr id="0" name=""/>
        <dsp:cNvSpPr/>
      </dsp:nvSpPr>
      <dsp:spPr>
        <a:xfrm>
          <a:off x="1414" y="646321"/>
          <a:ext cx="635377" cy="953066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F7C50C-18DF-4F9A-A276-99E4A36D3E32}">
      <dsp:nvSpPr>
        <dsp:cNvPr id="0" name=""/>
        <dsp:cNvSpPr/>
      </dsp:nvSpPr>
      <dsp:spPr>
        <a:xfrm>
          <a:off x="3423364" y="777430"/>
          <a:ext cx="2904584" cy="907682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4804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/>
            <a:t>URL Classification</a:t>
          </a:r>
        </a:p>
        <a:p>
          <a:pPr marL="0" lvl="1" indent="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IN" sz="1100" kern="1200" dirty="0"/>
            <a:t>Over 30 Million websites categorized based on served content</a:t>
          </a:r>
        </a:p>
      </dsp:txBody>
      <dsp:txXfrm>
        <a:off x="3423364" y="777430"/>
        <a:ext cx="2904584" cy="907682"/>
      </dsp:txXfrm>
    </dsp:sp>
    <dsp:sp modelId="{604C55BF-F416-4CFF-99C2-DD2C3C94D824}">
      <dsp:nvSpPr>
        <dsp:cNvPr id="0" name=""/>
        <dsp:cNvSpPr/>
      </dsp:nvSpPr>
      <dsp:spPr>
        <a:xfrm>
          <a:off x="3302340" y="646321"/>
          <a:ext cx="635377" cy="953066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A0A576-6B11-4DCC-B17E-81A7277955AA}">
      <dsp:nvSpPr>
        <dsp:cNvPr id="0" name=""/>
        <dsp:cNvSpPr/>
      </dsp:nvSpPr>
      <dsp:spPr>
        <a:xfrm>
          <a:off x="122438" y="1920102"/>
          <a:ext cx="2904584" cy="907682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4804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/>
            <a:t>Application Identification</a:t>
          </a:r>
        </a:p>
        <a:p>
          <a:pPr marL="0" lvl="1" indent="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IN" sz="1100" kern="1200" dirty="0"/>
            <a:t>Signatures for Internet client software, </a:t>
          </a:r>
          <a:r>
            <a:rPr lang="en-IN" sz="1100" kern="1200" dirty="0" err="1"/>
            <a:t>SaS</a:t>
          </a:r>
          <a:r>
            <a:rPr lang="en-IN" sz="1100" kern="1200" dirty="0"/>
            <a:t> applications, Social Networks, etc.,</a:t>
          </a:r>
        </a:p>
      </dsp:txBody>
      <dsp:txXfrm>
        <a:off x="122438" y="1920102"/>
        <a:ext cx="2904584" cy="907682"/>
      </dsp:txXfrm>
    </dsp:sp>
    <dsp:sp modelId="{F3F5B7BD-10C7-42AA-B3DF-C0DCE33A4126}">
      <dsp:nvSpPr>
        <dsp:cNvPr id="0" name=""/>
        <dsp:cNvSpPr/>
      </dsp:nvSpPr>
      <dsp:spPr>
        <a:xfrm>
          <a:off x="1414" y="1788992"/>
          <a:ext cx="635377" cy="953066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9A81A0-513F-4F60-A4CF-E6352BA5F28B}">
      <dsp:nvSpPr>
        <dsp:cNvPr id="0" name=""/>
        <dsp:cNvSpPr/>
      </dsp:nvSpPr>
      <dsp:spPr>
        <a:xfrm>
          <a:off x="3423364" y="1920102"/>
          <a:ext cx="2904584" cy="907682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4804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/>
            <a:t>Image Analysis AI Feed</a:t>
          </a:r>
        </a:p>
        <a:p>
          <a:pPr marL="0" lvl="1" indent="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kern="1200" dirty="0"/>
            <a:t>Identify visual content and sensitive information in image based data </a:t>
          </a:r>
          <a:endParaRPr lang="en-IN" sz="1100" kern="1200" dirty="0"/>
        </a:p>
      </dsp:txBody>
      <dsp:txXfrm>
        <a:off x="3423364" y="1920102"/>
        <a:ext cx="2904584" cy="907682"/>
      </dsp:txXfrm>
    </dsp:sp>
    <dsp:sp modelId="{F1D41318-6929-4175-A8FF-71E79473B7A6}">
      <dsp:nvSpPr>
        <dsp:cNvPr id="0" name=""/>
        <dsp:cNvSpPr/>
      </dsp:nvSpPr>
      <dsp:spPr>
        <a:xfrm>
          <a:off x="3302340" y="1788992"/>
          <a:ext cx="635377" cy="953066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A506D8-FA5C-474A-8D9D-FB4AAD977E66}">
      <dsp:nvSpPr>
        <dsp:cNvPr id="0" name=""/>
        <dsp:cNvSpPr/>
      </dsp:nvSpPr>
      <dsp:spPr>
        <a:xfrm>
          <a:off x="122438" y="3062773"/>
          <a:ext cx="2904584" cy="907682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4804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/>
            <a:t>Content Fingerprints</a:t>
          </a:r>
        </a:p>
        <a:p>
          <a:pPr marL="0" lvl="1" indent="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IN" sz="1100" kern="1200" dirty="0"/>
            <a:t>Detect MiMe and content nature in data</a:t>
          </a:r>
        </a:p>
      </dsp:txBody>
      <dsp:txXfrm>
        <a:off x="122438" y="3062773"/>
        <a:ext cx="2904584" cy="907682"/>
      </dsp:txXfrm>
    </dsp:sp>
    <dsp:sp modelId="{C83AD391-5E3B-48CB-BCFA-99FBDB69CF63}">
      <dsp:nvSpPr>
        <dsp:cNvPr id="0" name=""/>
        <dsp:cNvSpPr/>
      </dsp:nvSpPr>
      <dsp:spPr>
        <a:xfrm>
          <a:off x="1414" y="2931664"/>
          <a:ext cx="635377" cy="953066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8A68E2-42CC-49A8-A2D0-D814386300AE}">
      <dsp:nvSpPr>
        <dsp:cNvPr id="0" name=""/>
        <dsp:cNvSpPr/>
      </dsp:nvSpPr>
      <dsp:spPr>
        <a:xfrm>
          <a:off x="3423364" y="3062773"/>
          <a:ext cx="2904584" cy="907682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4804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/>
            <a:t>Malware Signatures</a:t>
          </a:r>
        </a:p>
        <a:p>
          <a:pPr marL="0" lvl="1" indent="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IN" sz="1100" kern="1200" dirty="0"/>
            <a:t>Heuristics and byte sequences for detection of harmful content</a:t>
          </a:r>
        </a:p>
      </dsp:txBody>
      <dsp:txXfrm>
        <a:off x="3423364" y="3062773"/>
        <a:ext cx="2904584" cy="907682"/>
      </dsp:txXfrm>
    </dsp:sp>
    <dsp:sp modelId="{C9E1F3EB-D3DF-4C0B-AB6B-AF052A91E9C7}">
      <dsp:nvSpPr>
        <dsp:cNvPr id="0" name=""/>
        <dsp:cNvSpPr/>
      </dsp:nvSpPr>
      <dsp:spPr>
        <a:xfrm>
          <a:off x="3302340" y="2931664"/>
          <a:ext cx="635377" cy="953066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1F0984-86B7-4FAA-A098-10B45A3D28CE}">
      <dsp:nvSpPr>
        <dsp:cNvPr id="0" name=""/>
        <dsp:cNvSpPr/>
      </dsp:nvSpPr>
      <dsp:spPr>
        <a:xfrm>
          <a:off x="122438" y="4205445"/>
          <a:ext cx="2904584" cy="907682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4804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/>
            <a:t>Geo‑Location</a:t>
          </a:r>
        </a:p>
        <a:p>
          <a:pPr marL="0" lvl="1" indent="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IN" sz="1100" kern="1200" dirty="0"/>
            <a:t>Geographic location of web server hosts.</a:t>
          </a:r>
        </a:p>
      </dsp:txBody>
      <dsp:txXfrm>
        <a:off x="122438" y="4205445"/>
        <a:ext cx="2904584" cy="907682"/>
      </dsp:txXfrm>
    </dsp:sp>
    <dsp:sp modelId="{59426A8F-B310-40C6-9ED6-14A42289BF93}">
      <dsp:nvSpPr>
        <dsp:cNvPr id="0" name=""/>
        <dsp:cNvSpPr/>
      </dsp:nvSpPr>
      <dsp:spPr>
        <a:xfrm>
          <a:off x="1414" y="4074335"/>
          <a:ext cx="635377" cy="953066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43D0D2-7DBC-4EEC-965C-3ADB0F207163}">
      <dsp:nvSpPr>
        <dsp:cNvPr id="0" name=""/>
        <dsp:cNvSpPr/>
      </dsp:nvSpPr>
      <dsp:spPr>
        <a:xfrm>
          <a:off x="3423364" y="4205445"/>
          <a:ext cx="2904584" cy="907682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4804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SSL Updates</a:t>
          </a:r>
          <a:endParaRPr lang="en-IN" sz="1400" kern="1200" dirty="0"/>
        </a:p>
        <a:p>
          <a:pPr marL="0" lvl="1" indent="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100" kern="1200" dirty="0"/>
            <a:t>Database of Trusted Root CA, algorithms and fingerprints for server identity validation</a:t>
          </a:r>
          <a:endParaRPr lang="en-IN" sz="1100" kern="1200" dirty="0"/>
        </a:p>
      </dsp:txBody>
      <dsp:txXfrm>
        <a:off x="3423364" y="4205445"/>
        <a:ext cx="2904584" cy="907682"/>
      </dsp:txXfrm>
    </dsp:sp>
    <dsp:sp modelId="{C81BC61C-358D-4365-98F4-10A63BCF1C62}">
      <dsp:nvSpPr>
        <dsp:cNvPr id="0" name=""/>
        <dsp:cNvSpPr/>
      </dsp:nvSpPr>
      <dsp:spPr>
        <a:xfrm>
          <a:off x="3302340" y="4074335"/>
          <a:ext cx="635377" cy="953066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7CA8F5-53F7-462B-A6F0-41A898739F96}">
      <dsp:nvSpPr>
        <dsp:cNvPr id="0" name=""/>
        <dsp:cNvSpPr/>
      </dsp:nvSpPr>
      <dsp:spPr>
        <a:xfrm rot="16200000">
          <a:off x="-170823" y="173918"/>
          <a:ext cx="1090489" cy="742652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0" rIns="59056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900" kern="1200" dirty="0"/>
            <a:t>Threat Intelligence</a:t>
          </a:r>
        </a:p>
      </dsp:txBody>
      <dsp:txXfrm rot="5400000">
        <a:off x="3096" y="218097"/>
        <a:ext cx="742652" cy="654293"/>
      </dsp:txXfrm>
    </dsp:sp>
    <dsp:sp modelId="{CF0CA6DB-EFEF-401C-B06F-17851C83F954}">
      <dsp:nvSpPr>
        <dsp:cNvPr id="0" name=""/>
        <dsp:cNvSpPr/>
      </dsp:nvSpPr>
      <dsp:spPr>
        <a:xfrm rot="16200000">
          <a:off x="627527" y="173918"/>
          <a:ext cx="1090489" cy="742652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0" rIns="59056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900" kern="1200" dirty="0"/>
            <a:t>URL Classification</a:t>
          </a:r>
        </a:p>
      </dsp:txBody>
      <dsp:txXfrm rot="5400000">
        <a:off x="801446" y="218097"/>
        <a:ext cx="742652" cy="654293"/>
      </dsp:txXfrm>
    </dsp:sp>
    <dsp:sp modelId="{930388CC-B445-4DD9-852D-A764C5B141BC}">
      <dsp:nvSpPr>
        <dsp:cNvPr id="0" name=""/>
        <dsp:cNvSpPr/>
      </dsp:nvSpPr>
      <dsp:spPr>
        <a:xfrm rot="16200000">
          <a:off x="1425878" y="173918"/>
          <a:ext cx="1090489" cy="742652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0" rIns="59056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900" kern="1200" dirty="0"/>
            <a:t>Application Identification</a:t>
          </a:r>
        </a:p>
      </dsp:txBody>
      <dsp:txXfrm rot="5400000">
        <a:off x="1599797" y="218097"/>
        <a:ext cx="742652" cy="654293"/>
      </dsp:txXfrm>
    </dsp:sp>
    <dsp:sp modelId="{9B477998-8F67-4FBB-B49D-0D6A7F63E8D9}">
      <dsp:nvSpPr>
        <dsp:cNvPr id="0" name=""/>
        <dsp:cNvSpPr/>
      </dsp:nvSpPr>
      <dsp:spPr>
        <a:xfrm rot="16200000">
          <a:off x="2224229" y="173918"/>
          <a:ext cx="1090489" cy="742652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0" rIns="59056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900" kern="1200" dirty="0"/>
            <a:t>Image Analysis AI Feed</a:t>
          </a:r>
        </a:p>
      </dsp:txBody>
      <dsp:txXfrm rot="5400000">
        <a:off x="2398148" y="218097"/>
        <a:ext cx="742652" cy="654293"/>
      </dsp:txXfrm>
    </dsp:sp>
    <dsp:sp modelId="{D81CBBA8-5BDD-4B17-8909-B47C3DF6D921}">
      <dsp:nvSpPr>
        <dsp:cNvPr id="0" name=""/>
        <dsp:cNvSpPr/>
      </dsp:nvSpPr>
      <dsp:spPr>
        <a:xfrm rot="16200000">
          <a:off x="3022581" y="173918"/>
          <a:ext cx="1090489" cy="742652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0" rIns="59056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900" kern="1200" dirty="0"/>
            <a:t>Content Fingerprints</a:t>
          </a:r>
        </a:p>
      </dsp:txBody>
      <dsp:txXfrm rot="5400000">
        <a:off x="3196500" y="218097"/>
        <a:ext cx="742652" cy="654293"/>
      </dsp:txXfrm>
    </dsp:sp>
    <dsp:sp modelId="{87662C9B-39A0-426B-90B6-2CC5AC2BEA49}">
      <dsp:nvSpPr>
        <dsp:cNvPr id="0" name=""/>
        <dsp:cNvSpPr/>
      </dsp:nvSpPr>
      <dsp:spPr>
        <a:xfrm rot="16200000">
          <a:off x="3820932" y="173918"/>
          <a:ext cx="1090489" cy="742652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0" rIns="59056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900" kern="1200" dirty="0"/>
            <a:t>Malware Signatures</a:t>
          </a:r>
        </a:p>
      </dsp:txBody>
      <dsp:txXfrm rot="5400000">
        <a:off x="3994851" y="218097"/>
        <a:ext cx="742652" cy="654293"/>
      </dsp:txXfrm>
    </dsp:sp>
    <dsp:sp modelId="{AA45457A-8155-47D1-82CF-FA6B4A741737}">
      <dsp:nvSpPr>
        <dsp:cNvPr id="0" name=""/>
        <dsp:cNvSpPr/>
      </dsp:nvSpPr>
      <dsp:spPr>
        <a:xfrm rot="16200000">
          <a:off x="4619283" y="173918"/>
          <a:ext cx="1090489" cy="742652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0" rIns="59056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900" kern="1200" dirty="0"/>
            <a:t>Geo‑Location</a:t>
          </a:r>
        </a:p>
      </dsp:txBody>
      <dsp:txXfrm rot="5400000">
        <a:off x="4793202" y="218097"/>
        <a:ext cx="742652" cy="654293"/>
      </dsp:txXfrm>
    </dsp:sp>
    <dsp:sp modelId="{A2593E1B-9F23-41BB-93E5-BE06FBFEA389}">
      <dsp:nvSpPr>
        <dsp:cNvPr id="0" name=""/>
        <dsp:cNvSpPr/>
      </dsp:nvSpPr>
      <dsp:spPr>
        <a:xfrm rot="16200000">
          <a:off x="5417634" y="173918"/>
          <a:ext cx="1090489" cy="742652"/>
        </a:xfrm>
        <a:prstGeom prst="flowChartManualOperati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0" rIns="59056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900" kern="1200" dirty="0"/>
            <a:t>SSL Updates</a:t>
          </a:r>
        </a:p>
      </dsp:txBody>
      <dsp:txXfrm rot="5400000">
        <a:off x="5591553" y="218097"/>
        <a:ext cx="742652" cy="65429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0897A8-53C8-4BC9-A998-C724D8D124B4}">
      <dsp:nvSpPr>
        <dsp:cNvPr id="0" name=""/>
        <dsp:cNvSpPr/>
      </dsp:nvSpPr>
      <dsp:spPr>
        <a:xfrm>
          <a:off x="0" y="15119"/>
          <a:ext cx="4243869" cy="3744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/>
            <a:t>Threat Intelligence</a:t>
          </a:r>
          <a:endParaRPr lang="en-IN" sz="1600" kern="1200" dirty="0"/>
        </a:p>
      </dsp:txBody>
      <dsp:txXfrm>
        <a:off x="0" y="15119"/>
        <a:ext cx="4243869" cy="374400"/>
      </dsp:txXfrm>
    </dsp:sp>
    <dsp:sp modelId="{9CAAF776-24D4-4E95-9314-BC09767B74EB}">
      <dsp:nvSpPr>
        <dsp:cNvPr id="0" name=""/>
        <dsp:cNvSpPr/>
      </dsp:nvSpPr>
      <dsp:spPr>
        <a:xfrm>
          <a:off x="0" y="435599"/>
          <a:ext cx="4243869" cy="3744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/>
            <a:t>URL Classification</a:t>
          </a:r>
        </a:p>
      </dsp:txBody>
      <dsp:txXfrm>
        <a:off x="0" y="435599"/>
        <a:ext cx="4243869" cy="374400"/>
      </dsp:txXfrm>
    </dsp:sp>
    <dsp:sp modelId="{85E6D694-B614-4E3E-B265-12D116957BA5}">
      <dsp:nvSpPr>
        <dsp:cNvPr id="0" name=""/>
        <dsp:cNvSpPr/>
      </dsp:nvSpPr>
      <dsp:spPr>
        <a:xfrm>
          <a:off x="0" y="856079"/>
          <a:ext cx="4243869" cy="3744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/>
            <a:t>Application Identification</a:t>
          </a:r>
        </a:p>
      </dsp:txBody>
      <dsp:txXfrm>
        <a:off x="0" y="856079"/>
        <a:ext cx="4243869" cy="374400"/>
      </dsp:txXfrm>
    </dsp:sp>
    <dsp:sp modelId="{8239701B-C898-4259-9A39-0680085549B3}">
      <dsp:nvSpPr>
        <dsp:cNvPr id="0" name=""/>
        <dsp:cNvSpPr/>
      </dsp:nvSpPr>
      <dsp:spPr>
        <a:xfrm>
          <a:off x="0" y="1276559"/>
          <a:ext cx="4243869" cy="3744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/>
            <a:t>Image Analysis AI Feed</a:t>
          </a:r>
        </a:p>
      </dsp:txBody>
      <dsp:txXfrm>
        <a:off x="0" y="1276559"/>
        <a:ext cx="4243869" cy="374400"/>
      </dsp:txXfrm>
    </dsp:sp>
    <dsp:sp modelId="{098687BC-FE60-4600-B175-8FBA0D478776}">
      <dsp:nvSpPr>
        <dsp:cNvPr id="0" name=""/>
        <dsp:cNvSpPr/>
      </dsp:nvSpPr>
      <dsp:spPr>
        <a:xfrm>
          <a:off x="0" y="1697039"/>
          <a:ext cx="4243869" cy="37440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/>
            <a:t>Content Fingerprints</a:t>
          </a:r>
        </a:p>
      </dsp:txBody>
      <dsp:txXfrm>
        <a:off x="0" y="1697039"/>
        <a:ext cx="4243869" cy="374400"/>
      </dsp:txXfrm>
    </dsp:sp>
    <dsp:sp modelId="{36F20123-F90F-4A1C-82B2-9C690FFEF7A0}">
      <dsp:nvSpPr>
        <dsp:cNvPr id="0" name=""/>
        <dsp:cNvSpPr/>
      </dsp:nvSpPr>
      <dsp:spPr>
        <a:xfrm>
          <a:off x="0" y="2117519"/>
          <a:ext cx="4243869" cy="3744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/>
            <a:t>Malware Signatures</a:t>
          </a:r>
        </a:p>
      </dsp:txBody>
      <dsp:txXfrm>
        <a:off x="0" y="2117519"/>
        <a:ext cx="4243869" cy="374400"/>
      </dsp:txXfrm>
    </dsp:sp>
    <dsp:sp modelId="{29FACB8A-EB85-4218-8F14-8C9EF670EC8F}">
      <dsp:nvSpPr>
        <dsp:cNvPr id="0" name=""/>
        <dsp:cNvSpPr/>
      </dsp:nvSpPr>
      <dsp:spPr>
        <a:xfrm>
          <a:off x="0" y="2538000"/>
          <a:ext cx="4243869" cy="3744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/>
            <a:t>Geo‑Location</a:t>
          </a:r>
        </a:p>
      </dsp:txBody>
      <dsp:txXfrm>
        <a:off x="0" y="2538000"/>
        <a:ext cx="4243869" cy="374400"/>
      </dsp:txXfrm>
    </dsp:sp>
    <dsp:sp modelId="{E53E878E-F38C-4BE9-856B-E1D2E423C36B}">
      <dsp:nvSpPr>
        <dsp:cNvPr id="0" name=""/>
        <dsp:cNvSpPr/>
      </dsp:nvSpPr>
      <dsp:spPr>
        <a:xfrm>
          <a:off x="0" y="2958480"/>
          <a:ext cx="4243869" cy="3744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SSL Updates</a:t>
          </a:r>
        </a:p>
      </dsp:txBody>
      <dsp:txXfrm>
        <a:off x="0" y="2958480"/>
        <a:ext cx="4243869" cy="37440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3310B-007F-42E5-9BB5-D9DD7C78DCEF}">
      <dsp:nvSpPr>
        <dsp:cNvPr id="0" name=""/>
        <dsp:cNvSpPr/>
      </dsp:nvSpPr>
      <dsp:spPr>
        <a:xfrm>
          <a:off x="2985055" y="1652348"/>
          <a:ext cx="2019537" cy="2019537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300" kern="1200" dirty="0"/>
            <a:t>Contextual Intelligence Neural Network</a:t>
          </a:r>
        </a:p>
      </dsp:txBody>
      <dsp:txXfrm>
        <a:off x="3391072" y="2125415"/>
        <a:ext cx="1207503" cy="1038084"/>
      </dsp:txXfrm>
    </dsp:sp>
    <dsp:sp modelId="{9E6FD85B-11A9-404F-8AEB-3E63047BF8AC}">
      <dsp:nvSpPr>
        <dsp:cNvPr id="0" name=""/>
        <dsp:cNvSpPr/>
      </dsp:nvSpPr>
      <dsp:spPr>
        <a:xfrm>
          <a:off x="2728023" y="2900789"/>
          <a:ext cx="1285160" cy="7710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1" indent="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IN" sz="1000" kern="1200" dirty="0"/>
            <a:t>Role-Based Granular Policy Enforcement</a:t>
          </a:r>
        </a:p>
      </dsp:txBody>
      <dsp:txXfrm>
        <a:off x="2750608" y="2923374"/>
        <a:ext cx="1239990" cy="725926"/>
      </dsp:txXfrm>
    </dsp:sp>
    <dsp:sp modelId="{AAB7520D-DFB9-4233-8FA3-B6E4FA8F93BD}">
      <dsp:nvSpPr>
        <dsp:cNvPr id="0" name=""/>
        <dsp:cNvSpPr/>
      </dsp:nvSpPr>
      <dsp:spPr>
        <a:xfrm>
          <a:off x="1810051" y="1175003"/>
          <a:ext cx="1468754" cy="1468754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300" kern="1200" dirty="0"/>
            <a:t>Zero Threat Window</a:t>
          </a:r>
        </a:p>
      </dsp:txBody>
      <dsp:txXfrm>
        <a:off x="2179814" y="1547001"/>
        <a:ext cx="729228" cy="724758"/>
      </dsp:txXfrm>
    </dsp:sp>
    <dsp:sp modelId="{4638E6C4-72C1-4111-BD9F-90C38C4EBEE5}">
      <dsp:nvSpPr>
        <dsp:cNvPr id="0" name=""/>
        <dsp:cNvSpPr/>
      </dsp:nvSpPr>
      <dsp:spPr>
        <a:xfrm>
          <a:off x="1332706" y="2129693"/>
          <a:ext cx="1285160" cy="7710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1" indent="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000" kern="1200" dirty="0"/>
            <a:t>High-performance traffic processing</a:t>
          </a:r>
          <a:endParaRPr lang="en-IN" sz="1000" kern="1200" dirty="0"/>
        </a:p>
      </dsp:txBody>
      <dsp:txXfrm>
        <a:off x="1355291" y="2152278"/>
        <a:ext cx="1239990" cy="725926"/>
      </dsp:txXfrm>
    </dsp:sp>
    <dsp:sp modelId="{76E698BD-B989-4D0E-A87C-7CA922534657}">
      <dsp:nvSpPr>
        <dsp:cNvPr id="0" name=""/>
        <dsp:cNvSpPr/>
      </dsp:nvSpPr>
      <dsp:spPr>
        <a:xfrm rot="20700000">
          <a:off x="2632704" y="161712"/>
          <a:ext cx="1439079" cy="1439079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300" kern="1200" dirty="0"/>
            <a:t>360° Application Layer Security</a:t>
          </a:r>
        </a:p>
      </dsp:txBody>
      <dsp:txXfrm rot="-20700000">
        <a:off x="2948336" y="477345"/>
        <a:ext cx="807814" cy="807814"/>
      </dsp:txXfrm>
    </dsp:sp>
    <dsp:sp modelId="{2505F8CD-08FB-4C42-91A6-4F95C5A268E1}">
      <dsp:nvSpPr>
        <dsp:cNvPr id="0" name=""/>
        <dsp:cNvSpPr/>
      </dsp:nvSpPr>
      <dsp:spPr>
        <a:xfrm>
          <a:off x="3719432" y="477345"/>
          <a:ext cx="1285160" cy="7710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1" indent="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000" kern="1200" dirty="0"/>
            <a:t>Maximize security posture relevance</a:t>
          </a:r>
          <a:endParaRPr lang="en-IN" sz="1000" kern="1200" dirty="0"/>
        </a:p>
      </dsp:txBody>
      <dsp:txXfrm>
        <a:off x="3742017" y="499930"/>
        <a:ext cx="1239990" cy="725926"/>
      </dsp:txXfrm>
    </dsp:sp>
    <dsp:sp modelId="{ADD0CA06-DC84-45B9-BA8E-01FC9332DC54}">
      <dsp:nvSpPr>
        <dsp:cNvPr id="0" name=""/>
        <dsp:cNvSpPr/>
      </dsp:nvSpPr>
      <dsp:spPr>
        <a:xfrm>
          <a:off x="2824116" y="1350803"/>
          <a:ext cx="2585007" cy="2585007"/>
        </a:xfrm>
        <a:prstGeom prst="circularArrow">
          <a:avLst>
            <a:gd name="adj1" fmla="val 4688"/>
            <a:gd name="adj2" fmla="val 299029"/>
            <a:gd name="adj3" fmla="val 2502408"/>
            <a:gd name="adj4" fmla="val 15891238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83C328-4859-4A8F-BEB4-18B56C283200}">
      <dsp:nvSpPr>
        <dsp:cNvPr id="0" name=""/>
        <dsp:cNvSpPr/>
      </dsp:nvSpPr>
      <dsp:spPr>
        <a:xfrm>
          <a:off x="1549938" y="852265"/>
          <a:ext cx="1878169" cy="187816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7D395B-D4A7-43B4-8390-DE6A71F9A941}">
      <dsp:nvSpPr>
        <dsp:cNvPr id="0" name=""/>
        <dsp:cNvSpPr/>
      </dsp:nvSpPr>
      <dsp:spPr>
        <a:xfrm>
          <a:off x="2299830" y="-151257"/>
          <a:ext cx="2025045" cy="2025045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3310B-007F-42E5-9BB5-D9DD7C78DCEF}">
      <dsp:nvSpPr>
        <dsp:cNvPr id="0" name=""/>
        <dsp:cNvSpPr/>
      </dsp:nvSpPr>
      <dsp:spPr>
        <a:xfrm>
          <a:off x="2935927" y="2094493"/>
          <a:ext cx="2559937" cy="2559937"/>
        </a:xfrm>
        <a:prstGeom prst="gear9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Contextual Intelligence Neural Network</a:t>
          </a:r>
        </a:p>
      </dsp:txBody>
      <dsp:txXfrm>
        <a:off x="3450588" y="2694146"/>
        <a:ext cx="1530615" cy="1315861"/>
      </dsp:txXfrm>
    </dsp:sp>
    <dsp:sp modelId="{9E6FD85B-11A9-404F-8AEB-3E63047BF8AC}">
      <dsp:nvSpPr>
        <dsp:cNvPr id="0" name=""/>
        <dsp:cNvSpPr/>
      </dsp:nvSpPr>
      <dsp:spPr>
        <a:xfrm>
          <a:off x="2610117" y="3677000"/>
          <a:ext cx="1629050" cy="97743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1" indent="0" algn="l" defTabSz="53340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IN" sz="1200" kern="1200" dirty="0"/>
            <a:t>Role-Based Granular Policy Enforcement</a:t>
          </a:r>
        </a:p>
      </dsp:txBody>
      <dsp:txXfrm>
        <a:off x="2610117" y="3677000"/>
        <a:ext cx="1629050" cy="977430"/>
      </dsp:txXfrm>
    </dsp:sp>
    <dsp:sp modelId="{AAB7520D-DFB9-4233-8FA3-B6E4FA8F93BD}">
      <dsp:nvSpPr>
        <dsp:cNvPr id="0" name=""/>
        <dsp:cNvSpPr/>
      </dsp:nvSpPr>
      <dsp:spPr>
        <a:xfrm>
          <a:off x="1446510" y="1489417"/>
          <a:ext cx="1861772" cy="1861772"/>
        </a:xfrm>
        <a:prstGeom prst="gear6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Zero Threat Window</a:t>
          </a:r>
        </a:p>
      </dsp:txBody>
      <dsp:txXfrm>
        <a:off x="1915217" y="1960957"/>
        <a:ext cx="924358" cy="918692"/>
      </dsp:txXfrm>
    </dsp:sp>
    <dsp:sp modelId="{4638E6C4-72C1-4111-BD9F-90C38C4EBEE5}">
      <dsp:nvSpPr>
        <dsp:cNvPr id="0" name=""/>
        <dsp:cNvSpPr/>
      </dsp:nvSpPr>
      <dsp:spPr>
        <a:xfrm>
          <a:off x="841433" y="2804301"/>
          <a:ext cx="1629050" cy="97743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1" indent="0" algn="l" defTabSz="53340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High-performance traffic processing</a:t>
          </a:r>
          <a:endParaRPr lang="en-IN" sz="1200" kern="1200" dirty="0"/>
        </a:p>
      </dsp:txBody>
      <dsp:txXfrm>
        <a:off x="841433" y="2804301"/>
        <a:ext cx="1629050" cy="977430"/>
      </dsp:txXfrm>
    </dsp:sp>
    <dsp:sp modelId="{76E698BD-B989-4D0E-A87C-7CA922534657}">
      <dsp:nvSpPr>
        <dsp:cNvPr id="0" name=""/>
        <dsp:cNvSpPr/>
      </dsp:nvSpPr>
      <dsp:spPr>
        <a:xfrm rot="20700000">
          <a:off x="2489292" y="204984"/>
          <a:ext cx="1824156" cy="1824156"/>
        </a:xfrm>
        <a:prstGeom prst="gear6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360° Application Layer Security</a:t>
          </a:r>
        </a:p>
      </dsp:txBody>
      <dsp:txXfrm rot="-20700000">
        <a:off x="2889383" y="605076"/>
        <a:ext cx="1023974" cy="1023974"/>
      </dsp:txXfrm>
    </dsp:sp>
    <dsp:sp modelId="{2505F8CD-08FB-4C42-91A6-4F95C5A268E1}">
      <dsp:nvSpPr>
        <dsp:cNvPr id="0" name=""/>
        <dsp:cNvSpPr/>
      </dsp:nvSpPr>
      <dsp:spPr>
        <a:xfrm>
          <a:off x="3962097" y="605076"/>
          <a:ext cx="1629050" cy="97743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1" indent="0" algn="l" defTabSz="53340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Maximize security posture relevance</a:t>
          </a:r>
          <a:endParaRPr lang="en-IN" sz="1200" kern="1200" dirty="0"/>
        </a:p>
      </dsp:txBody>
      <dsp:txXfrm>
        <a:off x="3962097" y="605076"/>
        <a:ext cx="1629050" cy="977430"/>
      </dsp:txXfrm>
    </dsp:sp>
    <dsp:sp modelId="{ADD0CA06-DC84-45B9-BA8E-01FC9332DC54}">
      <dsp:nvSpPr>
        <dsp:cNvPr id="0" name=""/>
        <dsp:cNvSpPr/>
      </dsp:nvSpPr>
      <dsp:spPr>
        <a:xfrm>
          <a:off x="2744166" y="1705308"/>
          <a:ext cx="3276719" cy="3276719"/>
        </a:xfrm>
        <a:prstGeom prst="circularArrow">
          <a:avLst>
            <a:gd name="adj1" fmla="val 4688"/>
            <a:gd name="adj2" fmla="val 299029"/>
            <a:gd name="adj3" fmla="val 2526163"/>
            <a:gd name="adj4" fmla="val 15839906"/>
            <a:gd name="adj5" fmla="val 5469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83C328-4859-4A8F-BEB4-18B56C283200}">
      <dsp:nvSpPr>
        <dsp:cNvPr id="0" name=""/>
        <dsp:cNvSpPr/>
      </dsp:nvSpPr>
      <dsp:spPr>
        <a:xfrm>
          <a:off x="1116793" y="1075503"/>
          <a:ext cx="2380741" cy="238074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7D395B-D4A7-43B4-8390-DE6A71F9A941}">
      <dsp:nvSpPr>
        <dsp:cNvPr id="0" name=""/>
        <dsp:cNvSpPr/>
      </dsp:nvSpPr>
      <dsp:spPr>
        <a:xfrm>
          <a:off x="2067346" y="-196548"/>
          <a:ext cx="2566918" cy="256691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0897A8-53C8-4BC9-A998-C724D8D124B4}">
      <dsp:nvSpPr>
        <dsp:cNvPr id="0" name=""/>
        <dsp:cNvSpPr/>
      </dsp:nvSpPr>
      <dsp:spPr>
        <a:xfrm>
          <a:off x="0" y="10080"/>
          <a:ext cx="4243869" cy="3744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/>
            <a:t>Sophisticated machine learning core</a:t>
          </a:r>
          <a:endParaRPr lang="en-IN" sz="1600" kern="1200" dirty="0"/>
        </a:p>
      </dsp:txBody>
      <dsp:txXfrm>
        <a:off x="0" y="10080"/>
        <a:ext cx="4243869" cy="374400"/>
      </dsp:txXfrm>
    </dsp:sp>
    <dsp:sp modelId="{4A50B5DB-661E-44DD-8C4D-16E23C5E6CBD}">
      <dsp:nvSpPr>
        <dsp:cNvPr id="0" name=""/>
        <dsp:cNvSpPr/>
      </dsp:nvSpPr>
      <dsp:spPr>
        <a:xfrm>
          <a:off x="0" y="430560"/>
          <a:ext cx="4243869" cy="3744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/>
            <a:t>Threat Intelligence omnibus</a:t>
          </a:r>
        </a:p>
      </dsp:txBody>
      <dsp:txXfrm>
        <a:off x="0" y="430560"/>
        <a:ext cx="4243869" cy="374400"/>
      </dsp:txXfrm>
    </dsp:sp>
    <dsp:sp modelId="{0113FD93-BDDF-4E8E-906B-30506133784B}">
      <dsp:nvSpPr>
        <dsp:cNvPr id="0" name=""/>
        <dsp:cNvSpPr/>
      </dsp:nvSpPr>
      <dsp:spPr>
        <a:xfrm>
          <a:off x="0" y="851040"/>
          <a:ext cx="4243869" cy="3744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In-Memory Sandbox</a:t>
          </a:r>
        </a:p>
      </dsp:txBody>
      <dsp:txXfrm>
        <a:off x="0" y="851040"/>
        <a:ext cx="4243869" cy="374400"/>
      </dsp:txXfrm>
    </dsp:sp>
    <dsp:sp modelId="{2B09DA88-AF9A-404F-8B4B-BB0BCEF4BF7A}">
      <dsp:nvSpPr>
        <dsp:cNvPr id="0" name=""/>
        <dsp:cNvSpPr/>
      </dsp:nvSpPr>
      <dsp:spPr>
        <a:xfrm>
          <a:off x="0" y="1271520"/>
          <a:ext cx="4243869" cy="3744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Zero Trust Web Security Correlation Engine</a:t>
          </a:r>
          <a:endParaRPr lang="en-IN" sz="1600" kern="1200" dirty="0"/>
        </a:p>
      </dsp:txBody>
      <dsp:txXfrm>
        <a:off x="0" y="1271520"/>
        <a:ext cx="4243869" cy="37440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C40AA8-2D79-462D-977E-70462F40FF60}">
      <dsp:nvSpPr>
        <dsp:cNvPr id="0" name=""/>
        <dsp:cNvSpPr/>
      </dsp:nvSpPr>
      <dsp:spPr>
        <a:xfrm>
          <a:off x="10799" y="352799"/>
          <a:ext cx="0" cy="317520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8F2133-222E-444B-92F3-027C4E94D9DB}">
      <dsp:nvSpPr>
        <dsp:cNvPr id="0" name=""/>
        <dsp:cNvSpPr/>
      </dsp:nvSpPr>
      <dsp:spPr>
        <a:xfrm>
          <a:off x="99000" y="458640"/>
          <a:ext cx="1669978" cy="142884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C6229D-9711-433F-82DF-871D0CBBA4FF}">
      <dsp:nvSpPr>
        <dsp:cNvPr id="0" name=""/>
        <dsp:cNvSpPr/>
      </dsp:nvSpPr>
      <dsp:spPr>
        <a:xfrm>
          <a:off x="99000" y="1887480"/>
          <a:ext cx="1669978" cy="1640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700" kern="1200" dirty="0"/>
            <a:t>Synergistic load absorption</a:t>
          </a:r>
        </a:p>
      </dsp:txBody>
      <dsp:txXfrm>
        <a:off x="99000" y="1887480"/>
        <a:ext cx="1669978" cy="1640520"/>
      </dsp:txXfrm>
    </dsp:sp>
    <dsp:sp modelId="{76BD12BE-6486-4FA7-9981-8DB4A4F61B7A}">
      <dsp:nvSpPr>
        <dsp:cNvPr id="0" name=""/>
        <dsp:cNvSpPr/>
      </dsp:nvSpPr>
      <dsp:spPr>
        <a:xfrm>
          <a:off x="10799" y="0"/>
          <a:ext cx="1764000" cy="3528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Scale UP</a:t>
          </a:r>
        </a:p>
      </dsp:txBody>
      <dsp:txXfrm>
        <a:off x="10799" y="0"/>
        <a:ext cx="1764000" cy="352800"/>
      </dsp:txXfrm>
    </dsp:sp>
    <dsp:sp modelId="{74C574C8-7250-4C12-9DDA-64F818F7A546}">
      <dsp:nvSpPr>
        <dsp:cNvPr id="0" name=""/>
        <dsp:cNvSpPr/>
      </dsp:nvSpPr>
      <dsp:spPr>
        <a:xfrm>
          <a:off x="2070000" y="352799"/>
          <a:ext cx="0" cy="317520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9C55D7-8801-4541-982B-B64BF81DAC04}">
      <dsp:nvSpPr>
        <dsp:cNvPr id="0" name=""/>
        <dsp:cNvSpPr/>
      </dsp:nvSpPr>
      <dsp:spPr>
        <a:xfrm>
          <a:off x="2158200" y="458640"/>
          <a:ext cx="1669978" cy="1428840"/>
        </a:xfrm>
        <a:prstGeom prst="rect">
          <a:avLst/>
        </a:prstGeom>
        <a:blipFill dpi="0" rotWithShape="1">
          <a:blip xmlns:r="http://schemas.openxmlformats.org/officeDocument/2006/relationships"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 l="-17706" t="-61917" r="-13838" b="-125223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AD24DA-51EC-4A74-90CA-5909FE28F395}">
      <dsp:nvSpPr>
        <dsp:cNvPr id="0" name=""/>
        <dsp:cNvSpPr/>
      </dsp:nvSpPr>
      <dsp:spPr>
        <a:xfrm>
          <a:off x="2158200" y="1887480"/>
          <a:ext cx="1669978" cy="1640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Optimum resource utilization</a:t>
          </a:r>
          <a:endParaRPr lang="en-IN" sz="2700" kern="1200" dirty="0"/>
        </a:p>
      </dsp:txBody>
      <dsp:txXfrm>
        <a:off x="2158200" y="1887480"/>
        <a:ext cx="1669978" cy="1640520"/>
      </dsp:txXfrm>
    </dsp:sp>
    <dsp:sp modelId="{C5CA32D6-A049-40EE-B153-1EB7783F2B75}">
      <dsp:nvSpPr>
        <dsp:cNvPr id="0" name=""/>
        <dsp:cNvSpPr/>
      </dsp:nvSpPr>
      <dsp:spPr>
        <a:xfrm>
          <a:off x="2070000" y="0"/>
          <a:ext cx="1764000" cy="3528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Robust Performance</a:t>
          </a:r>
        </a:p>
      </dsp:txBody>
      <dsp:txXfrm>
        <a:off x="2070000" y="0"/>
        <a:ext cx="1764000" cy="352800"/>
      </dsp:txXfrm>
    </dsp:sp>
    <dsp:sp modelId="{0F601276-8449-49F9-A730-31AE0FCB7CFA}">
      <dsp:nvSpPr>
        <dsp:cNvPr id="0" name=""/>
        <dsp:cNvSpPr/>
      </dsp:nvSpPr>
      <dsp:spPr>
        <a:xfrm>
          <a:off x="4129200" y="352799"/>
          <a:ext cx="0" cy="317520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420EEE-5E91-4F26-AB5C-A3FEAABABEEE}">
      <dsp:nvSpPr>
        <dsp:cNvPr id="0" name=""/>
        <dsp:cNvSpPr/>
      </dsp:nvSpPr>
      <dsp:spPr>
        <a:xfrm>
          <a:off x="4217400" y="458640"/>
          <a:ext cx="1669978" cy="1428840"/>
        </a:xfrm>
        <a:prstGeom prst="rect">
          <a:avLst/>
        </a:prstGeom>
        <a:blipFill dpi="0" rotWithShape="0">
          <a:blip xmlns:r="http://schemas.openxmlformats.org/officeDocument/2006/relationships" r:embed="rId5">
            <a:alphaModFix amt="84000"/>
          </a:blip>
          <a:srcRect/>
          <a:stretch>
            <a:fillRect t="374" b="374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D387AA-FB4D-4EC3-97D2-720F693042BA}">
      <dsp:nvSpPr>
        <dsp:cNvPr id="0" name=""/>
        <dsp:cNvSpPr/>
      </dsp:nvSpPr>
      <dsp:spPr>
        <a:xfrm>
          <a:off x="4217400" y="1887480"/>
          <a:ext cx="1669978" cy="1640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700" kern="1200" dirty="0"/>
            <a:t>Seamless addition of nodes</a:t>
          </a:r>
        </a:p>
      </dsp:txBody>
      <dsp:txXfrm>
        <a:off x="4217400" y="1887480"/>
        <a:ext cx="1669978" cy="1640520"/>
      </dsp:txXfrm>
    </dsp:sp>
    <dsp:sp modelId="{15D4DDE3-4AE0-441A-AFB7-88000039B433}">
      <dsp:nvSpPr>
        <dsp:cNvPr id="0" name=""/>
        <dsp:cNvSpPr/>
      </dsp:nvSpPr>
      <dsp:spPr>
        <a:xfrm>
          <a:off x="4129200" y="0"/>
          <a:ext cx="1764000" cy="3528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Scale-Up</a:t>
          </a:r>
        </a:p>
      </dsp:txBody>
      <dsp:txXfrm>
        <a:off x="4129200" y="0"/>
        <a:ext cx="1764000" cy="35280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3F57B3-3700-4A3A-B861-FAA7C3CD76F7}">
      <dsp:nvSpPr>
        <dsp:cNvPr id="0" name=""/>
        <dsp:cNvSpPr/>
      </dsp:nvSpPr>
      <dsp:spPr>
        <a:xfrm>
          <a:off x="981051" y="477731"/>
          <a:ext cx="4557141" cy="1424106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4595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kern="1200"/>
            <a:t>SMP‑Aware architecture for synergetic throughput scale‑up to absorb load bursts</a:t>
          </a:r>
        </a:p>
      </dsp:txBody>
      <dsp:txXfrm>
        <a:off x="981051" y="477731"/>
        <a:ext cx="4557141" cy="1424106"/>
      </dsp:txXfrm>
    </dsp:sp>
    <dsp:sp modelId="{F5F35247-4F28-41AE-A31D-87707008665E}">
      <dsp:nvSpPr>
        <dsp:cNvPr id="0" name=""/>
        <dsp:cNvSpPr/>
      </dsp:nvSpPr>
      <dsp:spPr>
        <a:xfrm>
          <a:off x="791170" y="272027"/>
          <a:ext cx="996874" cy="1495312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32806F-5618-4045-8BCD-5D34CDE2B285}">
      <dsp:nvSpPr>
        <dsp:cNvPr id="0" name=""/>
        <dsp:cNvSpPr/>
      </dsp:nvSpPr>
      <dsp:spPr>
        <a:xfrm>
          <a:off x="981051" y="2270523"/>
          <a:ext cx="4557141" cy="1424106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4595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Unique implementation of Application Layer Security capabilities, for optimum resource utilization, ensuring robust performance</a:t>
          </a:r>
          <a:endParaRPr lang="en-IN" sz="1800" kern="1200" dirty="0"/>
        </a:p>
      </dsp:txBody>
      <dsp:txXfrm>
        <a:off x="981051" y="2270523"/>
        <a:ext cx="4557141" cy="1424106"/>
      </dsp:txXfrm>
    </dsp:sp>
    <dsp:sp modelId="{6764C619-579A-465F-806E-37663030C7FF}">
      <dsp:nvSpPr>
        <dsp:cNvPr id="0" name=""/>
        <dsp:cNvSpPr/>
      </dsp:nvSpPr>
      <dsp:spPr>
        <a:xfrm>
          <a:off x="791170" y="2064819"/>
          <a:ext cx="996874" cy="1495312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7E7507-F506-4E96-9F97-1D7EFC48CA82}">
      <dsp:nvSpPr>
        <dsp:cNvPr id="0" name=""/>
        <dsp:cNvSpPr/>
      </dsp:nvSpPr>
      <dsp:spPr>
        <a:xfrm>
          <a:off x="981051" y="4063315"/>
          <a:ext cx="4557141" cy="1424106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4595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800" kern="1200" dirty="0"/>
            <a:t>Cluster Ready technology ensures seamless addition of nodes for on demand scale out</a:t>
          </a:r>
        </a:p>
      </dsp:txBody>
      <dsp:txXfrm>
        <a:off x="981051" y="4063315"/>
        <a:ext cx="4557141" cy="1424106"/>
      </dsp:txXfrm>
    </dsp:sp>
    <dsp:sp modelId="{F9939220-EEC4-43A2-9D92-313E8182EA30}">
      <dsp:nvSpPr>
        <dsp:cNvPr id="0" name=""/>
        <dsp:cNvSpPr/>
      </dsp:nvSpPr>
      <dsp:spPr>
        <a:xfrm>
          <a:off x="791170" y="3857611"/>
          <a:ext cx="996874" cy="1495312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0897A8-53C8-4BC9-A998-C724D8D124B4}">
      <dsp:nvSpPr>
        <dsp:cNvPr id="0" name=""/>
        <dsp:cNvSpPr/>
      </dsp:nvSpPr>
      <dsp:spPr>
        <a:xfrm>
          <a:off x="0" y="4679"/>
          <a:ext cx="4243869" cy="6201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/>
            <a:t>SMP‑Aware architecture</a:t>
          </a:r>
          <a:endParaRPr lang="en-IN" sz="1600" kern="1200" dirty="0"/>
        </a:p>
      </dsp:txBody>
      <dsp:txXfrm>
        <a:off x="0" y="4679"/>
        <a:ext cx="4243869" cy="620100"/>
      </dsp:txXfrm>
    </dsp:sp>
    <dsp:sp modelId="{3301A8B0-C478-477A-BD6E-8E0006A14678}">
      <dsp:nvSpPr>
        <dsp:cNvPr id="0" name=""/>
        <dsp:cNvSpPr/>
      </dsp:nvSpPr>
      <dsp:spPr>
        <a:xfrm>
          <a:off x="0" y="670859"/>
          <a:ext cx="4243869" cy="6201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Unique implementation of Application Layer Security capabilities</a:t>
          </a:r>
          <a:endParaRPr lang="en-IN" sz="1600" kern="1200"/>
        </a:p>
      </dsp:txBody>
      <dsp:txXfrm>
        <a:off x="0" y="670859"/>
        <a:ext cx="4243869" cy="620100"/>
      </dsp:txXfrm>
    </dsp:sp>
    <dsp:sp modelId="{C3172A08-CB59-4882-8B57-C6666388AF36}">
      <dsp:nvSpPr>
        <dsp:cNvPr id="0" name=""/>
        <dsp:cNvSpPr/>
      </dsp:nvSpPr>
      <dsp:spPr>
        <a:xfrm>
          <a:off x="0" y="1337040"/>
          <a:ext cx="4243869" cy="6201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/>
            <a:t>Cluster Ready</a:t>
          </a:r>
        </a:p>
      </dsp:txBody>
      <dsp:txXfrm>
        <a:off x="0" y="1337040"/>
        <a:ext cx="4243869" cy="620100"/>
      </dsp:txXfrm>
    </dsp:sp>
    <dsp:sp modelId="{2E050A9C-D82B-4D9A-8B09-EF01A814455E}">
      <dsp:nvSpPr>
        <dsp:cNvPr id="0" name=""/>
        <dsp:cNvSpPr/>
      </dsp:nvSpPr>
      <dsp:spPr>
        <a:xfrm>
          <a:off x="0" y="2003220"/>
          <a:ext cx="4243869" cy="6201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Performance optimized neural network</a:t>
          </a:r>
        </a:p>
      </dsp:txBody>
      <dsp:txXfrm>
        <a:off x="0" y="2003220"/>
        <a:ext cx="4243869" cy="62010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0897A8-53C8-4BC9-A998-C724D8D124B4}">
      <dsp:nvSpPr>
        <dsp:cNvPr id="0" name=""/>
        <dsp:cNvSpPr/>
      </dsp:nvSpPr>
      <dsp:spPr>
        <a:xfrm>
          <a:off x="0" y="4320"/>
          <a:ext cx="4243869" cy="3744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/>
            <a:t>Low TCO</a:t>
          </a:r>
          <a:endParaRPr lang="en-IN" sz="1600" kern="1200" dirty="0"/>
        </a:p>
      </dsp:txBody>
      <dsp:txXfrm>
        <a:off x="0" y="4320"/>
        <a:ext cx="4243869" cy="374400"/>
      </dsp:txXfrm>
    </dsp:sp>
    <dsp:sp modelId="{3301A8B0-C478-477A-BD6E-8E0006A14678}">
      <dsp:nvSpPr>
        <dsp:cNvPr id="0" name=""/>
        <dsp:cNvSpPr/>
      </dsp:nvSpPr>
      <dsp:spPr>
        <a:xfrm>
          <a:off x="0" y="424800"/>
          <a:ext cx="4243869" cy="3744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/>
            <a:t>Dedicated Support</a:t>
          </a:r>
          <a:endParaRPr lang="en-IN" sz="1600" kern="1200" dirty="0"/>
        </a:p>
      </dsp:txBody>
      <dsp:txXfrm>
        <a:off x="0" y="424800"/>
        <a:ext cx="4243869" cy="374400"/>
      </dsp:txXfrm>
    </dsp:sp>
    <dsp:sp modelId="{2E050A9C-D82B-4D9A-8B09-EF01A814455E}">
      <dsp:nvSpPr>
        <dsp:cNvPr id="0" name=""/>
        <dsp:cNvSpPr/>
      </dsp:nvSpPr>
      <dsp:spPr>
        <a:xfrm>
          <a:off x="0" y="845280"/>
          <a:ext cx="4243869" cy="3744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Comprehensive Documentation</a:t>
          </a:r>
        </a:p>
      </dsp:txBody>
      <dsp:txXfrm>
        <a:off x="0" y="845280"/>
        <a:ext cx="4243869" cy="3744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3FE5EB-E0A8-44EE-8938-C2DBB4BB6D2B}">
      <dsp:nvSpPr>
        <dsp:cNvPr id="0" name=""/>
        <dsp:cNvSpPr/>
      </dsp:nvSpPr>
      <dsp:spPr>
        <a:xfrm>
          <a:off x="0" y="223650"/>
          <a:ext cx="6325199" cy="89775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906" tIns="312420" rIns="490906" bIns="106680" numCol="1" spcCol="1270" anchor="t" anchorCtr="0">
          <a:noAutofit/>
        </a:bodyPr>
        <a:lstStyle/>
        <a:p>
          <a:pPr marL="0" lvl="1" indent="0" algn="l" defTabSz="6667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500" kern="1200" dirty="0"/>
            <a:t>Pre</a:t>
          </a:r>
          <a:r>
            <a:rPr lang="en-IN" sz="1500" kern="1200" dirty="0"/>
            <a:t>‑</a:t>
          </a:r>
          <a:r>
            <a:rPr lang="en-US" sz="1500" kern="1200" dirty="0" err="1"/>
            <a:t>emptive</a:t>
          </a:r>
          <a:r>
            <a:rPr lang="en-US" sz="1500" kern="1200" dirty="0"/>
            <a:t> avoidance, and Realtime neutralization of malware threats</a:t>
          </a:r>
          <a:endParaRPr lang="en-IN" sz="1500" kern="1200" dirty="0"/>
        </a:p>
      </dsp:txBody>
      <dsp:txXfrm>
        <a:off x="0" y="223650"/>
        <a:ext cx="6325199" cy="897750"/>
      </dsp:txXfrm>
    </dsp:sp>
    <dsp:sp modelId="{D4B526EC-D038-4FCF-A2C3-00BE21A016EA}">
      <dsp:nvSpPr>
        <dsp:cNvPr id="0" name=""/>
        <dsp:cNvSpPr/>
      </dsp:nvSpPr>
      <dsp:spPr>
        <a:xfrm>
          <a:off x="316260" y="2250"/>
          <a:ext cx="4427639" cy="4428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54" tIns="0" rIns="167354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500" kern="1200" dirty="0"/>
            <a:t>Malware Defence</a:t>
          </a:r>
        </a:p>
      </dsp:txBody>
      <dsp:txXfrm>
        <a:off x="316260" y="2250"/>
        <a:ext cx="4427639" cy="442800"/>
      </dsp:txXfrm>
    </dsp:sp>
    <dsp:sp modelId="{93C1E8E4-21CE-4193-9B08-AAC2790C6B6C}">
      <dsp:nvSpPr>
        <dsp:cNvPr id="0" name=""/>
        <dsp:cNvSpPr/>
      </dsp:nvSpPr>
      <dsp:spPr>
        <a:xfrm>
          <a:off x="0" y="1423800"/>
          <a:ext cx="6325199" cy="89775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906" tIns="312420" rIns="490906" bIns="106680" numCol="1" spcCol="1270" anchor="t" anchorCtr="0">
          <a:noAutofit/>
        </a:bodyPr>
        <a:lstStyle/>
        <a:p>
          <a:pPr marL="0" lvl="1" indent="0" algn="l" defTabSz="6667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500" kern="1200" dirty="0"/>
            <a:t>Realtime traffic correlation prevents hijacking of cloud infrastructure, online banking, and financial web sessions</a:t>
          </a:r>
          <a:endParaRPr lang="en-IN" sz="1500" kern="1200" dirty="0"/>
        </a:p>
      </dsp:txBody>
      <dsp:txXfrm>
        <a:off x="0" y="1423800"/>
        <a:ext cx="6325199" cy="897750"/>
      </dsp:txXfrm>
    </dsp:sp>
    <dsp:sp modelId="{65E32445-F21E-46C7-9C5F-489298224A53}">
      <dsp:nvSpPr>
        <dsp:cNvPr id="0" name=""/>
        <dsp:cNvSpPr/>
      </dsp:nvSpPr>
      <dsp:spPr>
        <a:xfrm>
          <a:off x="316260" y="1202400"/>
          <a:ext cx="4427639" cy="4428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54" tIns="0" rIns="167354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500" kern="1200" dirty="0"/>
            <a:t>Cross‑Site Security</a:t>
          </a:r>
        </a:p>
      </dsp:txBody>
      <dsp:txXfrm>
        <a:off x="316260" y="1202400"/>
        <a:ext cx="4427639" cy="442800"/>
      </dsp:txXfrm>
    </dsp:sp>
    <dsp:sp modelId="{A663AC85-B3C2-426E-80B7-B0083426B60C}">
      <dsp:nvSpPr>
        <dsp:cNvPr id="0" name=""/>
        <dsp:cNvSpPr/>
      </dsp:nvSpPr>
      <dsp:spPr>
        <a:xfrm>
          <a:off x="0" y="2623950"/>
          <a:ext cx="6325199" cy="89775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906" tIns="312420" rIns="490906" bIns="106680" numCol="1" spcCol="1270" anchor="t" anchorCtr="0">
          <a:noAutofit/>
        </a:bodyPr>
        <a:lstStyle/>
        <a:p>
          <a:pPr marL="0" lvl="1" indent="0" algn="l" defTabSz="6667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500" kern="1200" dirty="0"/>
            <a:t>Realtime payload analysis differentiates egress of unsanctioned data from authorized business activity</a:t>
          </a:r>
          <a:endParaRPr lang="en-IN" sz="1500" kern="1200" dirty="0"/>
        </a:p>
      </dsp:txBody>
      <dsp:txXfrm>
        <a:off x="0" y="2623950"/>
        <a:ext cx="6325199" cy="897750"/>
      </dsp:txXfrm>
    </dsp:sp>
    <dsp:sp modelId="{24DC9E88-40FD-4238-9559-AA4BECB4E8CC}">
      <dsp:nvSpPr>
        <dsp:cNvPr id="0" name=""/>
        <dsp:cNvSpPr/>
      </dsp:nvSpPr>
      <dsp:spPr>
        <a:xfrm>
          <a:off x="316260" y="2402550"/>
          <a:ext cx="4427639" cy="4428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54" tIns="0" rIns="167354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500" kern="1200" dirty="0"/>
            <a:t>Data Leakage Prevention</a:t>
          </a:r>
        </a:p>
      </dsp:txBody>
      <dsp:txXfrm>
        <a:off x="316260" y="2402550"/>
        <a:ext cx="4427639" cy="442800"/>
      </dsp:txXfrm>
    </dsp:sp>
    <dsp:sp modelId="{B7D7D790-E096-4431-861D-C80101823292}">
      <dsp:nvSpPr>
        <dsp:cNvPr id="0" name=""/>
        <dsp:cNvSpPr/>
      </dsp:nvSpPr>
      <dsp:spPr>
        <a:xfrm>
          <a:off x="0" y="3824100"/>
          <a:ext cx="6325199" cy="6615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906" tIns="312420" rIns="490906" bIns="106680" numCol="1" spcCol="1270" anchor="t" anchorCtr="0">
          <a:noAutofit/>
        </a:bodyPr>
        <a:lstStyle/>
        <a:p>
          <a:pPr marL="0" lvl="1" indent="0" algn="l" defTabSz="6667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500" kern="1200" dirty="0"/>
            <a:t>Realtime prevention of inadvertent credential submission</a:t>
          </a:r>
          <a:endParaRPr lang="en-IN" sz="1500" kern="1200" dirty="0"/>
        </a:p>
      </dsp:txBody>
      <dsp:txXfrm>
        <a:off x="0" y="3824100"/>
        <a:ext cx="6325199" cy="661500"/>
      </dsp:txXfrm>
    </dsp:sp>
    <dsp:sp modelId="{418B21C9-182D-4F9B-B124-66FC4CCBFBDF}">
      <dsp:nvSpPr>
        <dsp:cNvPr id="0" name=""/>
        <dsp:cNvSpPr/>
      </dsp:nvSpPr>
      <dsp:spPr>
        <a:xfrm>
          <a:off x="316260" y="3602700"/>
          <a:ext cx="4427639" cy="4428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54" tIns="0" rIns="167354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500" kern="1200" dirty="0"/>
            <a:t>Anti‑Phishing Measures</a:t>
          </a:r>
        </a:p>
      </dsp:txBody>
      <dsp:txXfrm>
        <a:off x="316260" y="3602700"/>
        <a:ext cx="4427639" cy="442800"/>
      </dsp:txXfrm>
    </dsp:sp>
    <dsp:sp modelId="{39CEEDBE-47A4-418E-9F37-9A7FEBA2CE53}">
      <dsp:nvSpPr>
        <dsp:cNvPr id="0" name=""/>
        <dsp:cNvSpPr/>
      </dsp:nvSpPr>
      <dsp:spPr>
        <a:xfrm>
          <a:off x="0" y="4788000"/>
          <a:ext cx="6325199" cy="89775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906" tIns="312420" rIns="490906" bIns="106680" numCol="1" spcCol="1270" anchor="t" anchorCtr="0">
          <a:noAutofit/>
        </a:bodyPr>
        <a:lstStyle/>
        <a:p>
          <a:pPr marL="0" lvl="1" indent="0" algn="l" defTabSz="6667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500" kern="1200" dirty="0"/>
            <a:t>Regulates web usage to prevent cyberslacking and ensure bandwidth availability</a:t>
          </a:r>
          <a:endParaRPr lang="en-IN" sz="1500" kern="1200" dirty="0"/>
        </a:p>
      </dsp:txBody>
      <dsp:txXfrm>
        <a:off x="0" y="4788000"/>
        <a:ext cx="6325199" cy="897750"/>
      </dsp:txXfrm>
    </dsp:sp>
    <dsp:sp modelId="{2505C37D-78C7-4EB3-9CEA-F5A7472DDF58}">
      <dsp:nvSpPr>
        <dsp:cNvPr id="0" name=""/>
        <dsp:cNvSpPr/>
      </dsp:nvSpPr>
      <dsp:spPr>
        <a:xfrm>
          <a:off x="316260" y="4566600"/>
          <a:ext cx="4427639" cy="44280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54" tIns="0" rIns="167354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500" kern="1200" dirty="0"/>
            <a:t>Productivity Assurance</a:t>
          </a:r>
        </a:p>
      </dsp:txBody>
      <dsp:txXfrm>
        <a:off x="316260" y="4566600"/>
        <a:ext cx="4427639" cy="4428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285773-F5F0-4F09-A9DB-63939A02D338}">
      <dsp:nvSpPr>
        <dsp:cNvPr id="0" name=""/>
        <dsp:cNvSpPr/>
      </dsp:nvSpPr>
      <dsp:spPr>
        <a:xfrm>
          <a:off x="123700" y="792027"/>
          <a:ext cx="2926393" cy="914497"/>
        </a:xfrm>
        <a:prstGeom prst="rect">
          <a:avLst/>
        </a:prstGeom>
        <a:solidFill>
          <a:schemeClr val="bg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942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Pre</a:t>
          </a:r>
          <a:r>
            <a:rPr lang="en-IN" sz="1400" kern="1200" dirty="0"/>
            <a:t>‑</a:t>
          </a:r>
          <a:r>
            <a:rPr lang="en-US" sz="1400" kern="1200" dirty="0" err="1"/>
            <a:t>emptive</a:t>
          </a:r>
          <a:r>
            <a:rPr lang="en-US" sz="1400" kern="1200" dirty="0"/>
            <a:t> avoidance, and Realtime threat neutralization</a:t>
          </a:r>
          <a:endParaRPr lang="en-IN" sz="1400" kern="1200" dirty="0"/>
        </a:p>
      </dsp:txBody>
      <dsp:txXfrm>
        <a:off x="123700" y="792027"/>
        <a:ext cx="2926393" cy="914497"/>
      </dsp:txXfrm>
    </dsp:sp>
    <dsp:sp modelId="{48E9C5FF-825C-4AFB-8328-61D9613E8058}">
      <dsp:nvSpPr>
        <dsp:cNvPr id="0" name=""/>
        <dsp:cNvSpPr/>
      </dsp:nvSpPr>
      <dsp:spPr>
        <a:xfrm>
          <a:off x="1767" y="659933"/>
          <a:ext cx="640148" cy="960222"/>
        </a:xfrm>
        <a:prstGeom prst="rect">
          <a:avLst/>
        </a:prstGeom>
        <a:blipFill dpi="0" rotWithShape="0">
          <a:blip xmlns:r="http://schemas.openxmlformats.org/officeDocument/2006/relationships" r:embed="rId1">
            <a:alphaModFix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Cement/>
                    </a14:imgEffect>
                  </a14:imgLayer>
                </a14:imgProps>
              </a:ext>
            </a:extLst>
          </a:blip>
          <a:srcRect/>
          <a:tile tx="0" ty="0" sx="18000" sy="18000" flip="none" algn="ctr"/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A8373A-C266-47C4-870C-6D2C59DD08B0}">
      <dsp:nvSpPr>
        <dsp:cNvPr id="0" name=""/>
        <dsp:cNvSpPr/>
      </dsp:nvSpPr>
      <dsp:spPr>
        <a:xfrm>
          <a:off x="3397039" y="792027"/>
          <a:ext cx="2926393" cy="914497"/>
        </a:xfrm>
        <a:prstGeom prst="rect">
          <a:avLst/>
        </a:prstGeom>
        <a:solidFill>
          <a:schemeClr val="bg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942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Shield cloud infrastructure management, online banking, and financial web sessions</a:t>
          </a:r>
          <a:endParaRPr lang="en-IN" sz="1400" kern="1200" dirty="0"/>
        </a:p>
      </dsp:txBody>
      <dsp:txXfrm>
        <a:off x="3397039" y="792027"/>
        <a:ext cx="2926393" cy="914497"/>
      </dsp:txXfrm>
    </dsp:sp>
    <dsp:sp modelId="{C1340A2B-87EA-4B52-916E-8BE4072F85D2}">
      <dsp:nvSpPr>
        <dsp:cNvPr id="0" name=""/>
        <dsp:cNvSpPr/>
      </dsp:nvSpPr>
      <dsp:spPr>
        <a:xfrm>
          <a:off x="3275106" y="659933"/>
          <a:ext cx="640148" cy="960222"/>
        </a:xfrm>
        <a:prstGeom prst="rect">
          <a:avLst/>
        </a:prstGeom>
        <a:blipFill dpi="0" rotWithShape="0">
          <a:blip xmlns:r="http://schemas.openxmlformats.org/officeDocument/2006/relationships" r:embed="rId3">
            <a:duotone>
              <a:prstClr val="black"/>
              <a:schemeClr val="accent2"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400000"/>
                    </a14:imgEffect>
                    <a14:imgEffect>
                      <a14:brightnessContrast bright="13000" contrast="14000"/>
                    </a14:imgEffect>
                  </a14:imgLayer>
                </a14:imgProps>
              </a:ext>
            </a:extLst>
          </a:blip>
          <a:srcRect/>
          <a:tile tx="0" ty="0" sx="17000" sy="17000" flip="none" algn="ctr"/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91D801-9844-4980-83EC-B6AFA3B54F1F}">
      <dsp:nvSpPr>
        <dsp:cNvPr id="0" name=""/>
        <dsp:cNvSpPr/>
      </dsp:nvSpPr>
      <dsp:spPr>
        <a:xfrm>
          <a:off x="123700" y="1943279"/>
          <a:ext cx="2926393" cy="914497"/>
        </a:xfrm>
        <a:prstGeom prst="rect">
          <a:avLst/>
        </a:prstGeom>
        <a:solidFill>
          <a:schemeClr val="bg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942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Unsanctioned data egress prevention</a:t>
          </a:r>
          <a:endParaRPr lang="en-IN" sz="1400" kern="1200" dirty="0"/>
        </a:p>
      </dsp:txBody>
      <dsp:txXfrm>
        <a:off x="123700" y="1943279"/>
        <a:ext cx="2926393" cy="914497"/>
      </dsp:txXfrm>
    </dsp:sp>
    <dsp:sp modelId="{71469629-9D94-4E34-B20D-16BDA0C664C5}">
      <dsp:nvSpPr>
        <dsp:cNvPr id="0" name=""/>
        <dsp:cNvSpPr/>
      </dsp:nvSpPr>
      <dsp:spPr>
        <a:xfrm>
          <a:off x="1767" y="1811184"/>
          <a:ext cx="640148" cy="960222"/>
        </a:xfrm>
        <a:prstGeom prst="rect">
          <a:avLst/>
        </a:prstGeom>
        <a:blipFill dpi="0" rotWithShape="0">
          <a:blip xmlns:r="http://schemas.openxmlformats.org/officeDocument/2006/relationships" r:embed="rId5"/>
          <a:srcRect/>
          <a:tile tx="0" ty="0" sx="20000" sy="20000" flip="none" algn="ctr"/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5F1864-82B1-4EC7-9FD4-58E3EB84CA34}">
      <dsp:nvSpPr>
        <dsp:cNvPr id="0" name=""/>
        <dsp:cNvSpPr/>
      </dsp:nvSpPr>
      <dsp:spPr>
        <a:xfrm>
          <a:off x="3397039" y="1943279"/>
          <a:ext cx="2926393" cy="914497"/>
        </a:xfrm>
        <a:prstGeom prst="rect">
          <a:avLst/>
        </a:prstGeom>
        <a:solidFill>
          <a:schemeClr val="bg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942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Prevent inadvertent credential submission</a:t>
          </a:r>
          <a:endParaRPr lang="en-IN" sz="1400" kern="1200" dirty="0"/>
        </a:p>
      </dsp:txBody>
      <dsp:txXfrm>
        <a:off x="3397039" y="1943279"/>
        <a:ext cx="2926393" cy="914497"/>
      </dsp:txXfrm>
    </dsp:sp>
    <dsp:sp modelId="{73C1E3D4-9F28-43DE-B354-C24397249F4C}">
      <dsp:nvSpPr>
        <dsp:cNvPr id="0" name=""/>
        <dsp:cNvSpPr/>
      </dsp:nvSpPr>
      <dsp:spPr>
        <a:xfrm>
          <a:off x="3275106" y="1811184"/>
          <a:ext cx="640148" cy="960222"/>
        </a:xfrm>
        <a:prstGeom prst="rect">
          <a:avLst/>
        </a:prstGeom>
        <a:blipFill dpi="0" rotWithShape="1">
          <a:blip xmlns:r="http://schemas.openxmlformats.org/officeDocument/2006/relationships" r:embed="rId6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008E40-E5F7-490F-96E0-CAD6149705F1}">
      <dsp:nvSpPr>
        <dsp:cNvPr id="0" name=""/>
        <dsp:cNvSpPr/>
      </dsp:nvSpPr>
      <dsp:spPr>
        <a:xfrm>
          <a:off x="1760369" y="3094530"/>
          <a:ext cx="2926393" cy="914497"/>
        </a:xfrm>
        <a:prstGeom prst="rect">
          <a:avLst/>
        </a:prstGeom>
        <a:solidFill>
          <a:schemeClr val="bg1"/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942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Cyberslacking deterrence</a:t>
          </a:r>
          <a:endParaRPr lang="en-IN" sz="1400" kern="1200" dirty="0"/>
        </a:p>
      </dsp:txBody>
      <dsp:txXfrm>
        <a:off x="1760369" y="3094530"/>
        <a:ext cx="2926393" cy="914497"/>
      </dsp:txXfrm>
    </dsp:sp>
    <dsp:sp modelId="{FE298968-5981-4C44-BCE0-F10B1FA7A1EC}">
      <dsp:nvSpPr>
        <dsp:cNvPr id="0" name=""/>
        <dsp:cNvSpPr/>
      </dsp:nvSpPr>
      <dsp:spPr>
        <a:xfrm>
          <a:off x="1638436" y="2962436"/>
          <a:ext cx="640148" cy="960222"/>
        </a:xfrm>
        <a:prstGeom prst="rect">
          <a:avLst/>
        </a:prstGeom>
        <a:blipFill>
          <a:blip xmlns:r="http://schemas.openxmlformats.org/officeDocument/2006/relationships" r:embed="rId7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0971A0-7447-4730-BC66-9721BC3D822D}">
      <dsp:nvSpPr>
        <dsp:cNvPr id="0" name=""/>
        <dsp:cNvSpPr/>
      </dsp:nvSpPr>
      <dsp:spPr>
        <a:xfrm>
          <a:off x="123887" y="794571"/>
          <a:ext cx="2931991" cy="916247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0605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Realtime content fingerprinting prevents egress of confidential information</a:t>
          </a:r>
          <a:endParaRPr lang="en-IN" sz="1400" kern="1200" dirty="0"/>
        </a:p>
      </dsp:txBody>
      <dsp:txXfrm>
        <a:off x="123887" y="794571"/>
        <a:ext cx="2931991" cy="916247"/>
      </dsp:txXfrm>
    </dsp:sp>
    <dsp:sp modelId="{1E3BE2CB-EE94-483F-A0E0-EDDB55F32AA2}">
      <dsp:nvSpPr>
        <dsp:cNvPr id="0" name=""/>
        <dsp:cNvSpPr/>
      </dsp:nvSpPr>
      <dsp:spPr>
        <a:xfrm>
          <a:off x="1720" y="662224"/>
          <a:ext cx="641373" cy="962059"/>
        </a:xfrm>
        <a:prstGeom prst="rect">
          <a:avLst/>
        </a:prstGeom>
        <a:blipFill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B5578F-2BE3-43CB-AC40-BFCBFD4AD385}">
      <dsp:nvSpPr>
        <dsp:cNvPr id="0" name=""/>
        <dsp:cNvSpPr/>
      </dsp:nvSpPr>
      <dsp:spPr>
        <a:xfrm>
          <a:off x="3403587" y="794571"/>
          <a:ext cx="2931991" cy="916247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0605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Realtime image analysis prevents egress of sensitive information in pictorial form</a:t>
          </a:r>
          <a:endParaRPr lang="en-IN" sz="1400" kern="1200" dirty="0"/>
        </a:p>
      </dsp:txBody>
      <dsp:txXfrm>
        <a:off x="3403587" y="794571"/>
        <a:ext cx="2931991" cy="916247"/>
      </dsp:txXfrm>
    </dsp:sp>
    <dsp:sp modelId="{5CBAD67F-557A-4D68-A35E-A394F71FA96D}">
      <dsp:nvSpPr>
        <dsp:cNvPr id="0" name=""/>
        <dsp:cNvSpPr/>
      </dsp:nvSpPr>
      <dsp:spPr>
        <a:xfrm>
          <a:off x="3281421" y="662224"/>
          <a:ext cx="641373" cy="962059"/>
        </a:xfrm>
        <a:prstGeom prst="rect">
          <a:avLst/>
        </a:prstGeom>
        <a:blipFill dpi="0" rotWithShape="1">
          <a:blip xmlns:r="http://schemas.openxmlformats.org/officeDocument/2006/relationships"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8E1AEB-91C1-4BA0-A7A8-EB2AF6230E30}">
      <dsp:nvSpPr>
        <dsp:cNvPr id="0" name=""/>
        <dsp:cNvSpPr/>
      </dsp:nvSpPr>
      <dsp:spPr>
        <a:xfrm>
          <a:off x="123887" y="1948024"/>
          <a:ext cx="2931991" cy="916247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0605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Generic ICAP for integration with third‑party security technologies</a:t>
          </a:r>
          <a:endParaRPr lang="en-IN" sz="1400" kern="1200" dirty="0"/>
        </a:p>
      </dsp:txBody>
      <dsp:txXfrm>
        <a:off x="123887" y="1948024"/>
        <a:ext cx="2931991" cy="916247"/>
      </dsp:txXfrm>
    </dsp:sp>
    <dsp:sp modelId="{1E633F40-5558-4442-89B7-2D483B0024C4}">
      <dsp:nvSpPr>
        <dsp:cNvPr id="0" name=""/>
        <dsp:cNvSpPr/>
      </dsp:nvSpPr>
      <dsp:spPr>
        <a:xfrm>
          <a:off x="1720" y="1815677"/>
          <a:ext cx="641373" cy="962059"/>
        </a:xfrm>
        <a:prstGeom prst="rect">
          <a:avLst/>
        </a:prstGeom>
        <a:blipFill dpi="0" rotWithShape="1">
          <a:blip xmlns:r="http://schemas.openxmlformats.org/officeDocument/2006/relationships"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tile tx="0" ty="0" sx="14000" sy="25000" flip="none" algn="ctr"/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0DC35B-4372-4636-B3C2-2F198F4B222F}">
      <dsp:nvSpPr>
        <dsp:cNvPr id="0" name=""/>
        <dsp:cNvSpPr/>
      </dsp:nvSpPr>
      <dsp:spPr>
        <a:xfrm>
          <a:off x="3403587" y="1948024"/>
          <a:ext cx="2931991" cy="916247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0605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Prevents DNS queries to  threatful sites, and countries</a:t>
          </a:r>
          <a:endParaRPr lang="en-IN" sz="1400" kern="1200" dirty="0"/>
        </a:p>
      </dsp:txBody>
      <dsp:txXfrm>
        <a:off x="3403587" y="1948024"/>
        <a:ext cx="2931991" cy="916247"/>
      </dsp:txXfrm>
    </dsp:sp>
    <dsp:sp modelId="{36A9E73B-0F93-4D26-B668-267C8CFA4B67}">
      <dsp:nvSpPr>
        <dsp:cNvPr id="0" name=""/>
        <dsp:cNvSpPr/>
      </dsp:nvSpPr>
      <dsp:spPr>
        <a:xfrm>
          <a:off x="3281421" y="1815677"/>
          <a:ext cx="641373" cy="962059"/>
        </a:xfrm>
        <a:prstGeom prst="rect">
          <a:avLst/>
        </a:prstGeom>
        <a:blipFill>
          <a:blip xmlns:r="http://schemas.openxmlformats.org/officeDocument/2006/relationships"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83A987-02CC-4D30-B620-6DE3ABA42C5D}">
      <dsp:nvSpPr>
        <dsp:cNvPr id="0" name=""/>
        <dsp:cNvSpPr/>
      </dsp:nvSpPr>
      <dsp:spPr>
        <a:xfrm>
          <a:off x="123887" y="3101478"/>
          <a:ext cx="2931991" cy="916247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0605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Prevents inadvertent traffic to servers with unacceptable SSL security</a:t>
          </a:r>
          <a:endParaRPr lang="en-IN" sz="1400" kern="1200" dirty="0"/>
        </a:p>
      </dsp:txBody>
      <dsp:txXfrm>
        <a:off x="123887" y="3101478"/>
        <a:ext cx="2931991" cy="916247"/>
      </dsp:txXfrm>
    </dsp:sp>
    <dsp:sp modelId="{DCA6FBCA-7D13-486D-B69E-6B32CCBC7C4B}">
      <dsp:nvSpPr>
        <dsp:cNvPr id="0" name=""/>
        <dsp:cNvSpPr/>
      </dsp:nvSpPr>
      <dsp:spPr>
        <a:xfrm>
          <a:off x="1720" y="2969131"/>
          <a:ext cx="641373" cy="962059"/>
        </a:xfrm>
        <a:prstGeom prst="rect">
          <a:avLst/>
        </a:prstGeom>
        <a:blipFill dpi="0" rotWithShape="1">
          <a:blip xmlns:r="http://schemas.openxmlformats.org/officeDocument/2006/relationships"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0DBF0B-E18C-417C-8A40-77B1B7B326E1}">
      <dsp:nvSpPr>
        <dsp:cNvPr id="0" name=""/>
        <dsp:cNvSpPr/>
      </dsp:nvSpPr>
      <dsp:spPr>
        <a:xfrm>
          <a:off x="3403587" y="3101478"/>
          <a:ext cx="2931991" cy="916247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0605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Realtime consumption of threat intelligence from SoC services</a:t>
          </a:r>
          <a:endParaRPr lang="en-IN" sz="1400" kern="1200" dirty="0"/>
        </a:p>
      </dsp:txBody>
      <dsp:txXfrm>
        <a:off x="3403587" y="3101478"/>
        <a:ext cx="2931991" cy="916247"/>
      </dsp:txXfrm>
    </dsp:sp>
    <dsp:sp modelId="{A9DEB003-1F00-4296-B979-EE44BFCD270A}">
      <dsp:nvSpPr>
        <dsp:cNvPr id="0" name=""/>
        <dsp:cNvSpPr/>
      </dsp:nvSpPr>
      <dsp:spPr>
        <a:xfrm>
          <a:off x="3281421" y="2969131"/>
          <a:ext cx="641373" cy="962059"/>
        </a:xfrm>
        <a:prstGeom prst="rect">
          <a:avLst/>
        </a:prstGeom>
        <a:blipFill dpi="0" rotWithShape="1">
          <a:blip xmlns:r="http://schemas.openxmlformats.org/officeDocument/2006/relationships" r:embed="rId6"/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0897A8-53C8-4BC9-A998-C724D8D124B4}">
      <dsp:nvSpPr>
        <dsp:cNvPr id="0" name=""/>
        <dsp:cNvSpPr/>
      </dsp:nvSpPr>
      <dsp:spPr>
        <a:xfrm>
          <a:off x="0" y="960"/>
          <a:ext cx="4243869" cy="40104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Data Security</a:t>
          </a:r>
        </a:p>
      </dsp:txBody>
      <dsp:txXfrm>
        <a:off x="0" y="960"/>
        <a:ext cx="4243869" cy="401044"/>
      </dsp:txXfrm>
    </dsp:sp>
    <dsp:sp modelId="{4818549F-930E-4D6D-A9D4-994113AC4A70}">
      <dsp:nvSpPr>
        <dsp:cNvPr id="0" name=""/>
        <dsp:cNvSpPr/>
      </dsp:nvSpPr>
      <dsp:spPr>
        <a:xfrm>
          <a:off x="0" y="415716"/>
          <a:ext cx="4243869" cy="40104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Visual Threat Intelligence</a:t>
          </a:r>
        </a:p>
      </dsp:txBody>
      <dsp:txXfrm>
        <a:off x="0" y="415716"/>
        <a:ext cx="4243869" cy="401044"/>
      </dsp:txXfrm>
    </dsp:sp>
    <dsp:sp modelId="{E9BDFBA1-2A02-4043-9E1F-AE334C5FF2FC}">
      <dsp:nvSpPr>
        <dsp:cNvPr id="0" name=""/>
        <dsp:cNvSpPr/>
      </dsp:nvSpPr>
      <dsp:spPr>
        <a:xfrm>
          <a:off x="0" y="830472"/>
          <a:ext cx="4243869" cy="40104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Extensible Security</a:t>
          </a:r>
        </a:p>
      </dsp:txBody>
      <dsp:txXfrm>
        <a:off x="0" y="830472"/>
        <a:ext cx="4243869" cy="401044"/>
      </dsp:txXfrm>
    </dsp:sp>
    <dsp:sp modelId="{D689BCC4-BC7B-4973-AAB3-C8259F087987}">
      <dsp:nvSpPr>
        <dsp:cNvPr id="0" name=""/>
        <dsp:cNvSpPr/>
      </dsp:nvSpPr>
      <dsp:spPr>
        <a:xfrm>
          <a:off x="0" y="1245228"/>
          <a:ext cx="4243869" cy="40104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DNS Security</a:t>
          </a:r>
        </a:p>
      </dsp:txBody>
      <dsp:txXfrm>
        <a:off x="0" y="1245228"/>
        <a:ext cx="4243869" cy="401044"/>
      </dsp:txXfrm>
    </dsp:sp>
    <dsp:sp modelId="{27D45142-9097-42CE-BAD9-D34B050288CC}">
      <dsp:nvSpPr>
        <dsp:cNvPr id="0" name=""/>
        <dsp:cNvSpPr/>
      </dsp:nvSpPr>
      <dsp:spPr>
        <a:xfrm>
          <a:off x="0" y="1659984"/>
          <a:ext cx="4243869" cy="40104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SSL/TLS Security</a:t>
          </a:r>
        </a:p>
      </dsp:txBody>
      <dsp:txXfrm>
        <a:off x="0" y="1659984"/>
        <a:ext cx="4243869" cy="401044"/>
      </dsp:txXfrm>
    </dsp:sp>
    <dsp:sp modelId="{59E931C8-4D4F-B94E-975E-DBC6A95BA65E}">
      <dsp:nvSpPr>
        <dsp:cNvPr id="0" name=""/>
        <dsp:cNvSpPr/>
      </dsp:nvSpPr>
      <dsp:spPr>
        <a:xfrm>
          <a:off x="0" y="2074740"/>
          <a:ext cx="4243869" cy="40104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SoC Collaboration</a:t>
          </a:r>
        </a:p>
      </dsp:txBody>
      <dsp:txXfrm>
        <a:off x="19577" y="2094317"/>
        <a:ext cx="4204715" cy="36189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39706B-5D2A-4FE4-8206-4FCC9FF0EED1}">
      <dsp:nvSpPr>
        <dsp:cNvPr id="0" name=""/>
        <dsp:cNvSpPr/>
      </dsp:nvSpPr>
      <dsp:spPr>
        <a:xfrm>
          <a:off x="403066" y="252534"/>
          <a:ext cx="2453571" cy="766741"/>
        </a:xfrm>
        <a:prstGeom prst="rect">
          <a:avLst/>
        </a:prstGeom>
        <a:solidFill>
          <a:schemeClr val="accent3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9339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Form submission to Zero Hour Phishing site</a:t>
          </a:r>
          <a:endParaRPr lang="en-IN" sz="1500" kern="1200" dirty="0"/>
        </a:p>
      </dsp:txBody>
      <dsp:txXfrm>
        <a:off x="403066" y="252534"/>
        <a:ext cx="2453571" cy="766741"/>
      </dsp:txXfrm>
    </dsp:sp>
    <dsp:sp modelId="{70AFC11B-0DB1-44A3-861B-2A2820C3A12C}">
      <dsp:nvSpPr>
        <dsp:cNvPr id="0" name=""/>
        <dsp:cNvSpPr/>
      </dsp:nvSpPr>
      <dsp:spPr>
        <a:xfrm>
          <a:off x="300834" y="141782"/>
          <a:ext cx="536718" cy="805078"/>
        </a:xfrm>
        <a:prstGeom prst="rect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185A1E-B6C9-47BC-9814-8FD8385AF17F}">
      <dsp:nvSpPr>
        <dsp:cNvPr id="0" name=""/>
        <dsp:cNvSpPr/>
      </dsp:nvSpPr>
      <dsp:spPr>
        <a:xfrm>
          <a:off x="3050042" y="252741"/>
          <a:ext cx="2452022" cy="766256"/>
        </a:xfrm>
        <a:prstGeom prst="rect">
          <a:avLst/>
        </a:prstGeom>
        <a:solidFill>
          <a:schemeClr val="accent3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9011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Undesirable background web traffic</a:t>
          </a:r>
        </a:p>
      </dsp:txBody>
      <dsp:txXfrm>
        <a:off x="3050042" y="252741"/>
        <a:ext cx="2452022" cy="766256"/>
      </dsp:txXfrm>
    </dsp:sp>
    <dsp:sp modelId="{84D36CB3-C54D-489B-847E-66B3060BABE5}">
      <dsp:nvSpPr>
        <dsp:cNvPr id="0" name=""/>
        <dsp:cNvSpPr/>
      </dsp:nvSpPr>
      <dsp:spPr>
        <a:xfrm>
          <a:off x="2947875" y="142059"/>
          <a:ext cx="536379" cy="804569"/>
        </a:xfrm>
        <a:prstGeom prst="rect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CF2EA8-7BD3-43C2-AAF9-1FE0ADAA8031}">
      <dsp:nvSpPr>
        <dsp:cNvPr id="0" name=""/>
        <dsp:cNvSpPr/>
      </dsp:nvSpPr>
      <dsp:spPr>
        <a:xfrm>
          <a:off x="5695082" y="253983"/>
          <a:ext cx="2442732" cy="763353"/>
        </a:xfrm>
        <a:prstGeom prst="rect">
          <a:avLst/>
        </a:prstGeom>
        <a:solidFill>
          <a:schemeClr val="accent3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7045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Unsanctioned egress of confidential data</a:t>
          </a:r>
        </a:p>
      </dsp:txBody>
      <dsp:txXfrm>
        <a:off x="5695082" y="253983"/>
        <a:ext cx="2442732" cy="763353"/>
      </dsp:txXfrm>
    </dsp:sp>
    <dsp:sp modelId="{7CCC1BA3-10F9-4BCD-A214-D2E94ED1BC0E}">
      <dsp:nvSpPr>
        <dsp:cNvPr id="0" name=""/>
        <dsp:cNvSpPr/>
      </dsp:nvSpPr>
      <dsp:spPr>
        <a:xfrm>
          <a:off x="5593302" y="143720"/>
          <a:ext cx="534347" cy="801521"/>
        </a:xfrm>
        <a:prstGeom prst="rect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C73FF7-ADA7-4E0C-BC80-485DD5EFFF4F}">
      <dsp:nvSpPr>
        <dsp:cNvPr id="0" name=""/>
        <dsp:cNvSpPr/>
      </dsp:nvSpPr>
      <dsp:spPr>
        <a:xfrm>
          <a:off x="8330833" y="253983"/>
          <a:ext cx="2442732" cy="763353"/>
        </a:xfrm>
        <a:prstGeom prst="rect">
          <a:avLst/>
        </a:prstGeom>
        <a:solidFill>
          <a:schemeClr val="accent3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7045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Unsanctioned use of web applications</a:t>
          </a:r>
          <a:endParaRPr lang="en-IN" sz="1500" kern="1200" dirty="0"/>
        </a:p>
      </dsp:txBody>
      <dsp:txXfrm>
        <a:off x="8330833" y="253983"/>
        <a:ext cx="2442732" cy="763353"/>
      </dsp:txXfrm>
    </dsp:sp>
    <dsp:sp modelId="{41E26E30-EF8C-454B-8E73-53ECCB832021}">
      <dsp:nvSpPr>
        <dsp:cNvPr id="0" name=""/>
        <dsp:cNvSpPr/>
      </dsp:nvSpPr>
      <dsp:spPr>
        <a:xfrm>
          <a:off x="8229052" y="143720"/>
          <a:ext cx="534347" cy="801521"/>
        </a:xfrm>
        <a:prstGeom prst="rect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9DA743-8AFF-4B38-B0BA-DEED05406F15}">
      <dsp:nvSpPr>
        <dsp:cNvPr id="0" name=""/>
        <dsp:cNvSpPr/>
      </dsp:nvSpPr>
      <dsp:spPr>
        <a:xfrm>
          <a:off x="0" y="218159"/>
          <a:ext cx="6311900" cy="617399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9874" tIns="291592" rIns="489874" bIns="99568" numCol="1" spcCol="1270" anchor="t" anchorCtr="0">
          <a:noAutofit/>
        </a:bodyPr>
        <a:lstStyle/>
        <a:p>
          <a:pPr marL="0" lvl="1" indent="0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400" kern="1200" dirty="0"/>
            <a:t>Adjusts Website behavior for policy compliance</a:t>
          </a:r>
          <a:endParaRPr lang="en-IN" sz="1400" kern="1200" dirty="0"/>
        </a:p>
      </dsp:txBody>
      <dsp:txXfrm>
        <a:off x="0" y="218159"/>
        <a:ext cx="6311900" cy="617399"/>
      </dsp:txXfrm>
    </dsp:sp>
    <dsp:sp modelId="{A2C3084F-F771-468B-AE6F-A300CADDBA12}">
      <dsp:nvSpPr>
        <dsp:cNvPr id="0" name=""/>
        <dsp:cNvSpPr/>
      </dsp:nvSpPr>
      <dsp:spPr>
        <a:xfrm>
          <a:off x="315595" y="11519"/>
          <a:ext cx="4418329" cy="41327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002" tIns="0" rIns="167002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/>
            <a:t>Real‑time Website Remediation</a:t>
          </a:r>
        </a:p>
      </dsp:txBody>
      <dsp:txXfrm>
        <a:off x="315595" y="11519"/>
        <a:ext cx="4418329" cy="413279"/>
      </dsp:txXfrm>
    </dsp:sp>
    <dsp:sp modelId="{891A0CF4-DC62-4A6F-A7BC-F7E33F1685C4}">
      <dsp:nvSpPr>
        <dsp:cNvPr id="0" name=""/>
        <dsp:cNvSpPr/>
      </dsp:nvSpPr>
      <dsp:spPr>
        <a:xfrm>
          <a:off x="0" y="1117799"/>
          <a:ext cx="6311900" cy="8379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9874" tIns="291592" rIns="489874" bIns="99568" numCol="1" spcCol="1270" anchor="t" anchorCtr="0">
          <a:noAutofit/>
        </a:bodyPr>
        <a:lstStyle/>
        <a:p>
          <a:pPr marL="0" lvl="1" indent="0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400" kern="1200" dirty="0"/>
            <a:t>Re‑programmable signatures of hundreds of desktop and </a:t>
          </a:r>
          <a:r>
            <a:rPr lang="en-US" sz="1400" kern="1200" dirty="0" err="1"/>
            <a:t>SaS</a:t>
          </a:r>
          <a:r>
            <a:rPr lang="en-US" sz="1400" kern="1200" dirty="0"/>
            <a:t> applications for role‑based sanctioning, and usage control</a:t>
          </a:r>
          <a:endParaRPr lang="en-IN" sz="1400" kern="1200" dirty="0"/>
        </a:p>
      </dsp:txBody>
      <dsp:txXfrm>
        <a:off x="0" y="1117799"/>
        <a:ext cx="6311900" cy="837900"/>
      </dsp:txXfrm>
    </dsp:sp>
    <dsp:sp modelId="{BC2D46E3-65AB-4E38-A3BB-C86B66568E76}">
      <dsp:nvSpPr>
        <dsp:cNvPr id="0" name=""/>
        <dsp:cNvSpPr/>
      </dsp:nvSpPr>
      <dsp:spPr>
        <a:xfrm>
          <a:off x="315595" y="911159"/>
          <a:ext cx="4418329" cy="41327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002" tIns="0" rIns="167002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/>
            <a:t>Internet Application Identification</a:t>
          </a:r>
        </a:p>
      </dsp:txBody>
      <dsp:txXfrm>
        <a:off x="315595" y="911159"/>
        <a:ext cx="4418329" cy="413279"/>
      </dsp:txXfrm>
    </dsp:sp>
    <dsp:sp modelId="{035AE7CD-3B1F-4900-94D7-483964BEE2C2}">
      <dsp:nvSpPr>
        <dsp:cNvPr id="0" name=""/>
        <dsp:cNvSpPr/>
      </dsp:nvSpPr>
      <dsp:spPr>
        <a:xfrm>
          <a:off x="0" y="2237940"/>
          <a:ext cx="6311900" cy="8379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9874" tIns="291592" rIns="489874" bIns="99568" numCol="1" spcCol="1270" anchor="t" anchorCtr="0">
          <a:noAutofit/>
        </a:bodyPr>
        <a:lstStyle/>
        <a:p>
          <a:pPr marL="0" lvl="1" indent="0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400" kern="1200" dirty="0"/>
            <a:t>Ensure access to only sanctioned multimedia content on YouTube and other streaming media services</a:t>
          </a:r>
          <a:endParaRPr lang="en-IN" sz="1400" kern="1200" dirty="0"/>
        </a:p>
      </dsp:txBody>
      <dsp:txXfrm>
        <a:off x="0" y="2237940"/>
        <a:ext cx="6311900" cy="837900"/>
      </dsp:txXfrm>
    </dsp:sp>
    <dsp:sp modelId="{CB1E2A18-FD02-4948-920C-D06CF4E5260F}">
      <dsp:nvSpPr>
        <dsp:cNvPr id="0" name=""/>
        <dsp:cNvSpPr/>
      </dsp:nvSpPr>
      <dsp:spPr>
        <a:xfrm>
          <a:off x="315595" y="2031300"/>
          <a:ext cx="4418329" cy="41327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002" tIns="0" rIns="167002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/>
            <a:t>Multimedia Controls</a:t>
          </a:r>
        </a:p>
      </dsp:txBody>
      <dsp:txXfrm>
        <a:off x="315595" y="2031300"/>
        <a:ext cx="4418329" cy="413279"/>
      </dsp:txXfrm>
    </dsp:sp>
    <dsp:sp modelId="{CA765A06-1A47-4390-BA0D-EB9F7F7951ED}">
      <dsp:nvSpPr>
        <dsp:cNvPr id="0" name=""/>
        <dsp:cNvSpPr/>
      </dsp:nvSpPr>
      <dsp:spPr>
        <a:xfrm>
          <a:off x="0" y="3358080"/>
          <a:ext cx="6311900" cy="10584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9874" tIns="291592" rIns="489874" bIns="99568" numCol="1" spcCol="1270" anchor="t" anchorCtr="0">
          <a:noAutofit/>
        </a:bodyPr>
        <a:lstStyle/>
        <a:p>
          <a:pPr marL="0" lvl="1" indent="0" algn="l" defTabSz="62230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400" kern="1200" dirty="0"/>
            <a:t>Prevent unsanctioned use of webmail, </a:t>
          </a:r>
          <a:r>
            <a:rPr lang="en-IN" sz="1400" kern="1200" dirty="0"/>
            <a:t>file‑sharing</a:t>
          </a:r>
          <a:r>
            <a:rPr lang="en-US" sz="1400" kern="1200" dirty="0"/>
            <a:t> services, and </a:t>
          </a:r>
          <a:r>
            <a:rPr lang="en-IN" sz="1400" kern="1200" dirty="0"/>
            <a:t>non productive</a:t>
          </a:r>
          <a:r>
            <a:rPr lang="en-US" sz="1400" kern="1200" dirty="0"/>
            <a:t> features of </a:t>
          </a:r>
          <a:r>
            <a:rPr lang="en-US" sz="1400" kern="1200" dirty="0" err="1"/>
            <a:t>SaS</a:t>
          </a:r>
          <a:r>
            <a:rPr lang="en-US" sz="1400" kern="1200" dirty="0"/>
            <a:t> applications like Google, Microsoft, Yahoo, Bing, YouTube, LinkedIn, Facebook, </a:t>
          </a:r>
          <a:r>
            <a:rPr lang="en-US" sz="1400" kern="1200" dirty="0" err="1"/>
            <a:t>etc</a:t>
          </a:r>
          <a:endParaRPr lang="en-IN" sz="1400" kern="1200" dirty="0"/>
        </a:p>
      </dsp:txBody>
      <dsp:txXfrm>
        <a:off x="0" y="3358080"/>
        <a:ext cx="6311900" cy="1058400"/>
      </dsp:txXfrm>
    </dsp:sp>
    <dsp:sp modelId="{5453E53B-D410-4B07-A19C-25A3DB6496F4}">
      <dsp:nvSpPr>
        <dsp:cNvPr id="0" name=""/>
        <dsp:cNvSpPr/>
      </dsp:nvSpPr>
      <dsp:spPr>
        <a:xfrm>
          <a:off x="315595" y="3151439"/>
          <a:ext cx="4418329" cy="41327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002" tIns="0" rIns="167002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400" kern="1200" dirty="0"/>
            <a:t>Advanced Web 2.0 Controls</a:t>
          </a:r>
        </a:p>
      </dsp:txBody>
      <dsp:txXfrm>
        <a:off x="315595" y="3151439"/>
        <a:ext cx="4418329" cy="41327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A1A734-F690-4F89-B139-932D280CE53A}">
      <dsp:nvSpPr>
        <dsp:cNvPr id="0" name=""/>
        <dsp:cNvSpPr/>
      </dsp:nvSpPr>
      <dsp:spPr>
        <a:xfrm>
          <a:off x="123590" y="796506"/>
          <a:ext cx="2928318" cy="915099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9827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Adjusts Website behavior for policy compliance</a:t>
          </a:r>
          <a:endParaRPr lang="en-IN" sz="1300" kern="1200" dirty="0"/>
        </a:p>
      </dsp:txBody>
      <dsp:txXfrm>
        <a:off x="123590" y="796506"/>
        <a:ext cx="2928318" cy="915099"/>
      </dsp:txXfrm>
    </dsp:sp>
    <dsp:sp modelId="{C6E5388F-2AB9-426D-B8CA-65EE3B270735}">
      <dsp:nvSpPr>
        <dsp:cNvPr id="0" name=""/>
        <dsp:cNvSpPr/>
      </dsp:nvSpPr>
      <dsp:spPr>
        <a:xfrm>
          <a:off x="1577" y="664325"/>
          <a:ext cx="640569" cy="960854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CA2566-AFFD-47FB-BE84-FD5DBEE319B3}">
      <dsp:nvSpPr>
        <dsp:cNvPr id="0" name=""/>
        <dsp:cNvSpPr/>
      </dsp:nvSpPr>
      <dsp:spPr>
        <a:xfrm>
          <a:off x="3399465" y="796506"/>
          <a:ext cx="2928318" cy="915099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9827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Prevent form submission to Zero</a:t>
          </a:r>
          <a:r>
            <a:rPr lang="en-IN" sz="1300" kern="1200" dirty="0"/>
            <a:t>‑</a:t>
          </a:r>
          <a:r>
            <a:rPr lang="en-US" sz="1300" kern="1200" dirty="0"/>
            <a:t>Hour Phishing site</a:t>
          </a:r>
          <a:endParaRPr lang="en-IN" sz="1300" kern="1200" dirty="0"/>
        </a:p>
      </dsp:txBody>
      <dsp:txXfrm>
        <a:off x="3399465" y="796506"/>
        <a:ext cx="2928318" cy="915099"/>
      </dsp:txXfrm>
    </dsp:sp>
    <dsp:sp modelId="{8C20ACAC-0012-4791-B2CC-0A5374044289}">
      <dsp:nvSpPr>
        <dsp:cNvPr id="0" name=""/>
        <dsp:cNvSpPr/>
      </dsp:nvSpPr>
      <dsp:spPr>
        <a:xfrm>
          <a:off x="3277452" y="664325"/>
          <a:ext cx="640569" cy="960854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68E172-4C89-48D7-BD87-0126CA070A5B}">
      <dsp:nvSpPr>
        <dsp:cNvPr id="0" name=""/>
        <dsp:cNvSpPr/>
      </dsp:nvSpPr>
      <dsp:spPr>
        <a:xfrm>
          <a:off x="123590" y="1948515"/>
          <a:ext cx="2928318" cy="915099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9827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300" kern="1200" dirty="0"/>
            <a:t>Stops Browsers from generating undesirable background web traffic</a:t>
          </a:r>
        </a:p>
      </dsp:txBody>
      <dsp:txXfrm>
        <a:off x="123590" y="1948515"/>
        <a:ext cx="2928318" cy="915099"/>
      </dsp:txXfrm>
    </dsp:sp>
    <dsp:sp modelId="{5218CFC3-2E49-4589-901B-8CC444D347FF}">
      <dsp:nvSpPr>
        <dsp:cNvPr id="0" name=""/>
        <dsp:cNvSpPr/>
      </dsp:nvSpPr>
      <dsp:spPr>
        <a:xfrm>
          <a:off x="1577" y="1816334"/>
          <a:ext cx="640569" cy="960854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115971-0527-450D-A57F-0DF0B097C7B8}">
      <dsp:nvSpPr>
        <dsp:cNvPr id="0" name=""/>
        <dsp:cNvSpPr/>
      </dsp:nvSpPr>
      <dsp:spPr>
        <a:xfrm>
          <a:off x="3399465" y="1948515"/>
          <a:ext cx="2928318" cy="915099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9827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Re‑programmable signatures of hundreds of desktop and SaS applications for role‑based sanctioning, and usage control</a:t>
          </a:r>
          <a:endParaRPr lang="en-IN" sz="1300" kern="1200" dirty="0"/>
        </a:p>
      </dsp:txBody>
      <dsp:txXfrm>
        <a:off x="3399465" y="1948515"/>
        <a:ext cx="2928318" cy="915099"/>
      </dsp:txXfrm>
    </dsp:sp>
    <dsp:sp modelId="{BE912284-FB4B-4686-BF74-9D82A7150FBC}">
      <dsp:nvSpPr>
        <dsp:cNvPr id="0" name=""/>
        <dsp:cNvSpPr/>
      </dsp:nvSpPr>
      <dsp:spPr>
        <a:xfrm>
          <a:off x="3277452" y="1816334"/>
          <a:ext cx="640569" cy="960854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BD8417-772A-4FB8-9DF1-03A83E6DC946}">
      <dsp:nvSpPr>
        <dsp:cNvPr id="0" name=""/>
        <dsp:cNvSpPr/>
      </dsp:nvSpPr>
      <dsp:spPr>
        <a:xfrm>
          <a:off x="123590" y="3100523"/>
          <a:ext cx="2928318" cy="915099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9827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Ensure access to only sanctioned multimedia content on YouTube and other streaming media services</a:t>
          </a:r>
          <a:endParaRPr lang="en-IN" sz="1300" kern="1200" dirty="0"/>
        </a:p>
      </dsp:txBody>
      <dsp:txXfrm>
        <a:off x="123590" y="3100523"/>
        <a:ext cx="2928318" cy="915099"/>
      </dsp:txXfrm>
    </dsp:sp>
    <dsp:sp modelId="{2A052BE9-8778-4708-A98A-CF41822F9C7C}">
      <dsp:nvSpPr>
        <dsp:cNvPr id="0" name=""/>
        <dsp:cNvSpPr/>
      </dsp:nvSpPr>
      <dsp:spPr>
        <a:xfrm>
          <a:off x="1577" y="2968342"/>
          <a:ext cx="640569" cy="960854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E97471-C2F6-45B5-81B2-E253DF238BEB}">
      <dsp:nvSpPr>
        <dsp:cNvPr id="0" name=""/>
        <dsp:cNvSpPr/>
      </dsp:nvSpPr>
      <dsp:spPr>
        <a:xfrm>
          <a:off x="3399465" y="3100523"/>
          <a:ext cx="2928318" cy="915099"/>
        </a:xfrm>
        <a:prstGeom prst="rect">
          <a:avLst/>
        </a:prstGeom>
        <a:solidFill>
          <a:schemeClr val="lt2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9827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Prevent unsanctioned use of webmail, </a:t>
          </a:r>
          <a:r>
            <a:rPr lang="en-IN" sz="1300" kern="1200" dirty="0"/>
            <a:t>file‑sharing</a:t>
          </a:r>
          <a:r>
            <a:rPr lang="en-US" sz="1300" kern="1200" dirty="0"/>
            <a:t> services, </a:t>
          </a:r>
          <a:r>
            <a:rPr lang="en-IN" sz="1300" kern="1200" dirty="0"/>
            <a:t>non‑productive</a:t>
          </a:r>
          <a:r>
            <a:rPr lang="en-US" sz="1300" kern="1200" dirty="0"/>
            <a:t> features of </a:t>
          </a:r>
          <a:r>
            <a:rPr lang="en-US" sz="1300" kern="1200" dirty="0" err="1"/>
            <a:t>SaS</a:t>
          </a:r>
          <a:r>
            <a:rPr lang="en-US" sz="1300" kern="1200" dirty="0"/>
            <a:t> applications and social networks</a:t>
          </a:r>
          <a:endParaRPr lang="en-IN" sz="1300" kern="1200" dirty="0"/>
        </a:p>
      </dsp:txBody>
      <dsp:txXfrm>
        <a:off x="3399465" y="3100523"/>
        <a:ext cx="2928318" cy="915099"/>
      </dsp:txXfrm>
    </dsp:sp>
    <dsp:sp modelId="{E5BF6683-2A71-4436-8731-9FB26BBC2279}">
      <dsp:nvSpPr>
        <dsp:cNvPr id="0" name=""/>
        <dsp:cNvSpPr/>
      </dsp:nvSpPr>
      <dsp:spPr>
        <a:xfrm>
          <a:off x="3277452" y="2968342"/>
          <a:ext cx="640569" cy="960854"/>
        </a:xfrm>
        <a:prstGeom prst="rect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0897A8-53C8-4BC9-A998-C724D8D124B4}">
      <dsp:nvSpPr>
        <dsp:cNvPr id="0" name=""/>
        <dsp:cNvSpPr/>
      </dsp:nvSpPr>
      <dsp:spPr>
        <a:xfrm>
          <a:off x="0" y="10080"/>
          <a:ext cx="4231769" cy="3744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/>
            <a:t>Real‑time Website Remediation</a:t>
          </a:r>
          <a:endParaRPr lang="en-IN" sz="1600" kern="1200" dirty="0"/>
        </a:p>
      </dsp:txBody>
      <dsp:txXfrm>
        <a:off x="0" y="10080"/>
        <a:ext cx="4231769" cy="374400"/>
      </dsp:txXfrm>
    </dsp:sp>
    <dsp:sp modelId="{8C82A9CD-86D0-40FB-9944-704F9F521864}">
      <dsp:nvSpPr>
        <dsp:cNvPr id="0" name=""/>
        <dsp:cNvSpPr/>
      </dsp:nvSpPr>
      <dsp:spPr>
        <a:xfrm>
          <a:off x="0" y="430560"/>
          <a:ext cx="4231769" cy="3744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Internet Application Identification</a:t>
          </a:r>
        </a:p>
      </dsp:txBody>
      <dsp:txXfrm>
        <a:off x="0" y="430560"/>
        <a:ext cx="4231769" cy="374400"/>
      </dsp:txXfrm>
    </dsp:sp>
    <dsp:sp modelId="{5A40D038-0D88-4ACE-9307-597422475985}">
      <dsp:nvSpPr>
        <dsp:cNvPr id="0" name=""/>
        <dsp:cNvSpPr/>
      </dsp:nvSpPr>
      <dsp:spPr>
        <a:xfrm>
          <a:off x="0" y="851040"/>
          <a:ext cx="4231769" cy="3744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Multimedia Controls</a:t>
          </a:r>
        </a:p>
      </dsp:txBody>
      <dsp:txXfrm>
        <a:off x="0" y="851040"/>
        <a:ext cx="4231769" cy="374400"/>
      </dsp:txXfrm>
    </dsp:sp>
    <dsp:sp modelId="{B9088B0E-FC77-4232-AD8D-D3EA973155A8}">
      <dsp:nvSpPr>
        <dsp:cNvPr id="0" name=""/>
        <dsp:cNvSpPr/>
      </dsp:nvSpPr>
      <dsp:spPr>
        <a:xfrm>
          <a:off x="0" y="1271520"/>
          <a:ext cx="4231769" cy="3744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kern="1200" dirty="0"/>
            <a:t>Advanced Web 2.0 Controls</a:t>
          </a:r>
        </a:p>
      </dsp:txBody>
      <dsp:txXfrm>
        <a:off x="0" y="1271520"/>
        <a:ext cx="4231769" cy="374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9BBFAE-5540-41FC-A706-AEE402F711BB}" type="datetimeFigureOut">
              <a:rPr lang="en-IN" smtClean="0"/>
              <a:t>13/11/24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347231-ED69-4399-9B7D-EDB811CEB34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17282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Pre </a:t>
            </a:r>
            <a:r>
              <a:rPr lang="en-US" dirty="0" err="1"/>
              <a:t>emptive</a:t>
            </a:r>
            <a:r>
              <a:rPr lang="en-US" dirty="0"/>
              <a:t> avoidance, and Realtime neutralization of malware threats</a:t>
            </a:r>
            <a:endParaRPr lang="en-I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Realtime traffic correlation prevents hijacking of cloud infrastructure, online banking, and financial web sessions</a:t>
            </a:r>
            <a:endParaRPr lang="en-I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Realtime payload analysis differentiates egress of unsanctioned data from authorized business activity</a:t>
            </a:r>
            <a:endParaRPr lang="en-IN" dirty="0"/>
          </a:p>
          <a:p>
            <a:endParaRPr lang="en-IN" dirty="0"/>
          </a:p>
          <a:p>
            <a:endParaRPr lang="en-IN" dirty="0"/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Mangal" panose="02040503050203030202" pitchFamily="18" charset="0"/>
              </a:rPr>
              <a:t>Non‑Breaking Hyphen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Mangal" panose="02040503050203030202" pitchFamily="18" charset="0"/>
              </a:rPr>
              <a:t>Non Breaking Space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347231-ED69-4399-9B7D-EDB811CEB349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16525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347231-ED69-4399-9B7D-EDB811CEB349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75149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Prevents form submission to Zero Hour Phishing site</a:t>
            </a:r>
          </a:p>
          <a:p>
            <a:r>
              <a:rPr lang="en-US" dirty="0"/>
              <a:t>Prevents undesirable background web traffic</a:t>
            </a:r>
          </a:p>
          <a:p>
            <a:r>
              <a:rPr lang="en-US" dirty="0"/>
              <a:t>Prevents unsanctioned egress of confidential data</a:t>
            </a:r>
          </a:p>
          <a:p>
            <a:r>
              <a:rPr lang="en-US" dirty="0"/>
              <a:t>Prevents unsanctioned use of web applications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347231-ED69-4399-9B7D-EDB811CEB349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76551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347231-ED69-4399-9B7D-EDB811CEB349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841809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Contextual Intelligence Neural Network</a:t>
            </a:r>
          </a:p>
          <a:p>
            <a:r>
              <a:rPr lang="en-IN" dirty="0"/>
              <a:t>Zero Trust Web Security Correlation Engine</a:t>
            </a:r>
          </a:p>
          <a:p>
            <a:r>
              <a:rPr lang="en-IN" dirty="0"/>
              <a:t>360° Application Layer Security</a:t>
            </a:r>
          </a:p>
          <a:p>
            <a:r>
              <a:rPr lang="en-IN" dirty="0"/>
              <a:t>Threat Intelligence omnibus to maximize security posture relevance</a:t>
            </a:r>
          </a:p>
          <a:p>
            <a:r>
              <a:rPr lang="en-IN" dirty="0"/>
              <a:t>Zero Threat Window</a:t>
            </a:r>
          </a:p>
          <a:p>
            <a:r>
              <a:rPr lang="en-IN" dirty="0"/>
              <a:t>Direct Injection of intelligence into the Security Processing Neural Network for zero‑latency traffic processing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347231-ED69-4399-9B7D-EDB811CEB349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2690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800" kern="0" spc="70" dirty="0">
                <a:solidFill>
                  <a:srgbClr val="0E2841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Mangal" panose="02040503050203030202" pitchFamily="18" charset="0"/>
              </a:rPr>
              <a:t>SMP‑Aware architecture for synergetic throughput scale‑up to absorb load bursts</a:t>
            </a:r>
            <a:endParaRPr lang="en-IN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Mangal" panose="02040503050203030202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800" kern="0" spc="70" dirty="0">
                <a:solidFill>
                  <a:srgbClr val="0E2841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Mangal" panose="02040503050203030202" pitchFamily="18" charset="0"/>
              </a:rPr>
              <a:t>Unique implementation of Application Layer Security capabilities, for optimum resource utilization, ensuring robust performance</a:t>
            </a:r>
            <a:endParaRPr lang="en-IN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Mangal" panose="02040503050203030202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1800" kern="0" spc="70" dirty="0">
                <a:solidFill>
                  <a:srgbClr val="0E2841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Mangal" panose="02040503050203030202" pitchFamily="18" charset="0"/>
              </a:rPr>
              <a:t>Cluster Ready technology ensures seamless addition of nodes for on demand scale out</a:t>
            </a:r>
            <a:endParaRPr lang="en-IN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Mangal" panose="02040503050203030202" pitchFamily="18" charset="0"/>
            </a:endParaRP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347231-ED69-4399-9B7D-EDB811CEB349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72028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23774-8A24-5D7A-28A8-882E458054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35F2B1-F7CA-5667-5C10-6F086EA7B1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81687F-81DB-CBFD-926C-78D61F3CF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B4A7-A5A8-4A4F-829D-1F6BE754A4AC}" type="datetimeFigureOut">
              <a:rPr lang="en-IN" smtClean="0"/>
              <a:t>13/11/24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B9E921-98BA-2B79-3379-249A7B82D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C015C-AB63-0E21-627A-0204DE50D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0F47-F6CB-4114-928B-E0A0E7FDC7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4559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DD6F3-244C-140D-F60D-5668CB67E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AA10A-6082-E71D-22E2-186C4139CF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8D234A-F5C3-26E9-4937-E9B6D83C5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B4A7-A5A8-4A4F-829D-1F6BE754A4AC}" type="datetimeFigureOut">
              <a:rPr lang="en-IN" smtClean="0"/>
              <a:t>13/11/24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23ED9A-2070-A0F8-6CB1-78B12CED1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1EBD0D-FC3E-3807-A4C5-9B98A8D24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0F47-F6CB-4114-928B-E0A0E7FDC7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3713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394E81-AAB4-5969-EC0A-0AE7474E5E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81EC2D-9689-AE9C-FD33-D6B69F991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E7FE11-6F7E-5671-FCB6-D5AE6CD88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B4A7-A5A8-4A4F-829D-1F6BE754A4AC}" type="datetimeFigureOut">
              <a:rPr lang="en-IN" smtClean="0"/>
              <a:t>13/11/24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839E6C-C737-C35D-0A87-9E7BA77F7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10D47-111E-493B-F9E7-F5862AE8C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0F47-F6CB-4114-928B-E0A0E7FDC7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94751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6BB21-5C59-2427-E5CB-2D2541C0D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80804-C613-1E50-9C07-F654E637F5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A316-7FE3-DAC8-6C50-6B96E7D3E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B4A7-A5A8-4A4F-829D-1F6BE754A4AC}" type="datetimeFigureOut">
              <a:rPr lang="en-IN" smtClean="0"/>
              <a:t>13/11/24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EE3FB3-2C98-B8D3-D359-89B206616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FDC1DF-4A15-E921-ED85-ECE28A2E2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0F47-F6CB-4114-928B-E0A0E7FDC7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8829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767D2-03B3-927D-9C2E-412F45C5A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8559CB-27E8-000D-97B0-F4CBE41C14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0BEE0-9087-74C9-0405-E333A808A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B4A7-A5A8-4A4F-829D-1F6BE754A4AC}" type="datetimeFigureOut">
              <a:rPr lang="en-IN" smtClean="0"/>
              <a:t>13/11/24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870B4C-BBD1-B691-E189-48A670D9B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9212FA-286D-F335-02E3-A0E5874FB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0F47-F6CB-4114-928B-E0A0E7FDC7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96023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B754F-76F8-610E-DEC1-D895FB03B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2F938-2D27-51CA-766C-192376ED5A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53945C-F067-31F0-3C89-3DEA77D936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094523-A0D9-4364-9025-EB7C388CA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B4A7-A5A8-4A4F-829D-1F6BE754A4AC}" type="datetimeFigureOut">
              <a:rPr lang="en-IN" smtClean="0"/>
              <a:t>13/11/24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5ED4C7-EA9F-5A9C-36FB-ED9CEDC2D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2CB968-ACAA-B71C-297C-B5C2DCB91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0F47-F6CB-4114-928B-E0A0E7FDC7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68385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B18B2-A207-72DB-A86E-F64ED3FE7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480E11-9BF8-4DB6-35B7-43BA272F76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2EED00-156D-CE97-BA89-E648D999F4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F2F989-7A21-AD66-46FB-5FBCB0A217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DF6FF7-EEF9-250C-6578-6B706955A2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6DF15B-EF20-E229-8476-9C63E7362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B4A7-A5A8-4A4F-829D-1F6BE754A4AC}" type="datetimeFigureOut">
              <a:rPr lang="en-IN" smtClean="0"/>
              <a:t>13/11/24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A86970-A82E-A640-ACC6-2A0DDCFC1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9A9F76-2A04-A8D4-567A-0EF413CE2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0F47-F6CB-4114-928B-E0A0E7FDC7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42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896E8-0C7B-7742-506D-F5C4F2847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7009F1-98CA-3B69-270A-C8E53281B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B4A7-A5A8-4A4F-829D-1F6BE754A4AC}" type="datetimeFigureOut">
              <a:rPr lang="en-IN" smtClean="0"/>
              <a:t>13/11/24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AF2C7B-8FBF-53CF-2B85-F975CBC8B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8B058B-9A46-3864-6FE3-7184198FA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0F47-F6CB-4114-928B-E0A0E7FDC7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14355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 hidden="1">
            <a:extLst>
              <a:ext uri="{FF2B5EF4-FFF2-40B4-BE49-F238E27FC236}">
                <a16:creationId xmlns:a16="http://schemas.microsoft.com/office/drawing/2014/main" id="{95BDC4F4-63BB-9E3A-25AD-1D3B3124012E}"/>
              </a:ext>
            </a:extLst>
          </p:cNvPr>
          <p:cNvSpPr/>
          <p:nvPr userDrawn="1"/>
        </p:nvSpPr>
        <p:spPr>
          <a:xfrm>
            <a:off x="545691" y="0"/>
            <a:ext cx="543982" cy="543600"/>
          </a:xfrm>
          <a:prstGeom prst="rect">
            <a:avLst/>
          </a:prstGeom>
          <a:solidFill>
            <a:schemeClr val="tx2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Rectangle 15" hidden="1">
            <a:extLst>
              <a:ext uri="{FF2B5EF4-FFF2-40B4-BE49-F238E27FC236}">
                <a16:creationId xmlns:a16="http://schemas.microsoft.com/office/drawing/2014/main" id="{38E94600-92CA-6C62-FAF8-683CE47F276B}"/>
              </a:ext>
            </a:extLst>
          </p:cNvPr>
          <p:cNvSpPr/>
          <p:nvPr userDrawn="1"/>
        </p:nvSpPr>
        <p:spPr>
          <a:xfrm>
            <a:off x="545691" y="6314400"/>
            <a:ext cx="543982" cy="543600"/>
          </a:xfrm>
          <a:prstGeom prst="rect">
            <a:avLst/>
          </a:prstGeom>
          <a:solidFill>
            <a:schemeClr val="tx2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Rectangle 16" hidden="1">
            <a:extLst>
              <a:ext uri="{FF2B5EF4-FFF2-40B4-BE49-F238E27FC236}">
                <a16:creationId xmlns:a16="http://schemas.microsoft.com/office/drawing/2014/main" id="{11C34E91-3DDA-F36C-51EC-97D455FB5CC8}"/>
              </a:ext>
            </a:extLst>
          </p:cNvPr>
          <p:cNvSpPr/>
          <p:nvPr userDrawn="1"/>
        </p:nvSpPr>
        <p:spPr>
          <a:xfrm>
            <a:off x="11102328" y="6314400"/>
            <a:ext cx="543982" cy="543600"/>
          </a:xfrm>
          <a:prstGeom prst="rect">
            <a:avLst/>
          </a:prstGeom>
          <a:solidFill>
            <a:schemeClr val="tx2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Rectangle 17" hidden="1">
            <a:extLst>
              <a:ext uri="{FF2B5EF4-FFF2-40B4-BE49-F238E27FC236}">
                <a16:creationId xmlns:a16="http://schemas.microsoft.com/office/drawing/2014/main" id="{0B8BDD8B-0AE3-9B48-D661-FA6E6B1FFE02}"/>
              </a:ext>
            </a:extLst>
          </p:cNvPr>
          <p:cNvSpPr/>
          <p:nvPr userDrawn="1"/>
        </p:nvSpPr>
        <p:spPr>
          <a:xfrm>
            <a:off x="11102328" y="0"/>
            <a:ext cx="543982" cy="543600"/>
          </a:xfrm>
          <a:prstGeom prst="rect">
            <a:avLst/>
          </a:prstGeom>
          <a:solidFill>
            <a:schemeClr val="tx2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Rectangle 18" hidden="1">
            <a:extLst>
              <a:ext uri="{FF2B5EF4-FFF2-40B4-BE49-F238E27FC236}">
                <a16:creationId xmlns:a16="http://schemas.microsoft.com/office/drawing/2014/main" id="{5B9724E4-9BB0-78DF-610B-4AFCDA4AB66E}"/>
              </a:ext>
            </a:extLst>
          </p:cNvPr>
          <p:cNvSpPr>
            <a:spLocks/>
          </p:cNvSpPr>
          <p:nvPr userDrawn="1"/>
        </p:nvSpPr>
        <p:spPr>
          <a:xfrm>
            <a:off x="4783379" y="6314400"/>
            <a:ext cx="543982" cy="543600"/>
          </a:xfrm>
          <a:prstGeom prst="rect">
            <a:avLst/>
          </a:prstGeom>
          <a:solidFill>
            <a:schemeClr val="tx2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Rectangle 19" hidden="1">
            <a:extLst>
              <a:ext uri="{FF2B5EF4-FFF2-40B4-BE49-F238E27FC236}">
                <a16:creationId xmlns:a16="http://schemas.microsoft.com/office/drawing/2014/main" id="{A692B1AF-60EB-4BAE-E428-A8EF4BFA65DD}"/>
              </a:ext>
            </a:extLst>
          </p:cNvPr>
          <p:cNvSpPr>
            <a:spLocks/>
          </p:cNvSpPr>
          <p:nvPr userDrawn="1"/>
        </p:nvSpPr>
        <p:spPr>
          <a:xfrm>
            <a:off x="4783379" y="0"/>
            <a:ext cx="543982" cy="543600"/>
          </a:xfrm>
          <a:prstGeom prst="rect">
            <a:avLst/>
          </a:prstGeom>
          <a:solidFill>
            <a:schemeClr val="tx2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1" name="Picture 20" hidden="1">
            <a:extLst>
              <a:ext uri="{FF2B5EF4-FFF2-40B4-BE49-F238E27FC236}">
                <a16:creationId xmlns:a16="http://schemas.microsoft.com/office/drawing/2014/main" id="{7D95F9E7-B24A-6864-BED8-895301FE2F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932CDC1-352E-F8FD-2043-1EFC9D5B00CC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545691" y="-2038"/>
            <a:ext cx="11100619" cy="6862077"/>
            <a:chOff x="545691" y="-2038"/>
            <a:chExt cx="11100619" cy="686207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D7393FA-1B1E-EC25-E0A4-EC02B12FA510}"/>
                </a:ext>
              </a:extLst>
            </p:cNvPr>
            <p:cNvSpPr>
              <a:spLocks noGrp="1" noRot="1" noChangeAspect="1" noMove="1" noResize="1" noEditPoints="1" noAdjustHandles="1" noChangeArrowheads="1" noChangeShapeType="1"/>
            </p:cNvSpPr>
            <p:nvPr/>
          </p:nvSpPr>
          <p:spPr>
            <a:xfrm flipH="1" flipV="1">
              <a:off x="3572123" y="1814846"/>
              <a:ext cx="201876" cy="201876"/>
            </a:xfrm>
            <a:prstGeom prst="rect">
              <a:avLst/>
            </a:prstGeom>
            <a:solidFill>
              <a:schemeClr val="tx2">
                <a:alpha val="3000"/>
              </a:schemeClr>
            </a:solidFill>
            <a:ln w="3175">
              <a:solidFill>
                <a:schemeClr val="tx1">
                  <a:alpha val="28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BBC805A-6B4B-CDA3-3DC9-89EEA9EA1F45}"/>
                </a:ext>
              </a:extLst>
            </p:cNvPr>
            <p:cNvSpPr>
              <a:spLocks noGrp="1" noRot="1" noChangeAspect="1" noMove="1" noResize="1" noEditPoints="1" noAdjustHandles="1" noChangeArrowheads="1" noChangeShapeType="1"/>
            </p:cNvSpPr>
            <p:nvPr/>
          </p:nvSpPr>
          <p:spPr>
            <a:xfrm flipH="1" flipV="1">
              <a:off x="3572123" y="1612970"/>
              <a:ext cx="201876" cy="201876"/>
            </a:xfrm>
            <a:prstGeom prst="rect">
              <a:avLst/>
            </a:prstGeom>
            <a:solidFill>
              <a:schemeClr val="tx2">
                <a:alpha val="3000"/>
              </a:schemeClr>
            </a:solidFill>
            <a:ln w="3175">
              <a:solidFill>
                <a:schemeClr val="tx1">
                  <a:alpha val="28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F546E8B-8AB6-3286-91E3-3E82729D2844}"/>
                </a:ext>
              </a:extLst>
            </p:cNvPr>
            <p:cNvSpPr>
              <a:spLocks noGrp="1" noRot="1" noChangeAspect="1" noMove="1" noResize="1" noEditPoints="1" noAdjustHandles="1" noChangeArrowheads="1" noChangeShapeType="1"/>
            </p:cNvSpPr>
            <p:nvPr/>
          </p:nvSpPr>
          <p:spPr>
            <a:xfrm flipH="1" flipV="1">
              <a:off x="3168371" y="1612970"/>
              <a:ext cx="403752" cy="403752"/>
            </a:xfrm>
            <a:prstGeom prst="rect">
              <a:avLst/>
            </a:prstGeom>
            <a:solidFill>
              <a:schemeClr val="tx2">
                <a:alpha val="3000"/>
              </a:schemeClr>
            </a:solidFill>
            <a:ln w="3175">
              <a:solidFill>
                <a:schemeClr val="tx1">
                  <a:alpha val="28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A81A4F0-3534-9450-DC33-8CFB1F0A0F50}"/>
                </a:ext>
              </a:extLst>
            </p:cNvPr>
            <p:cNvSpPr>
              <a:spLocks noGrp="1" noRot="1" noChangeAspect="1" noMove="1" noResize="1" noEditPoints="1" noAdjustHandles="1" noChangeArrowheads="1" noChangeShapeType="1"/>
            </p:cNvSpPr>
            <p:nvPr/>
          </p:nvSpPr>
          <p:spPr>
            <a:xfrm flipH="1" flipV="1">
              <a:off x="3168371" y="2016722"/>
              <a:ext cx="605628" cy="605628"/>
            </a:xfrm>
            <a:prstGeom prst="rect">
              <a:avLst/>
            </a:prstGeom>
            <a:solidFill>
              <a:schemeClr val="tx2">
                <a:alpha val="3000"/>
              </a:schemeClr>
            </a:solidFill>
            <a:ln w="3175">
              <a:solidFill>
                <a:schemeClr val="tx1">
                  <a:alpha val="28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B6EE102-22F5-EA09-513F-9B4436B4172E}"/>
                </a:ext>
              </a:extLst>
            </p:cNvPr>
            <p:cNvSpPr>
              <a:spLocks noGrp="1" noRot="1" noChangeAspect="1" noMove="1" noResize="1" noEditPoints="1" noAdjustHandles="1" noChangeArrowheads="1" noChangeShapeType="1"/>
            </p:cNvSpPr>
            <p:nvPr/>
          </p:nvSpPr>
          <p:spPr>
            <a:xfrm flipH="1" flipV="1">
              <a:off x="3773999" y="1612970"/>
              <a:ext cx="1009380" cy="1009380"/>
            </a:xfrm>
            <a:prstGeom prst="rect">
              <a:avLst/>
            </a:prstGeom>
            <a:solidFill>
              <a:schemeClr val="tx2">
                <a:alpha val="3000"/>
              </a:schemeClr>
            </a:solidFill>
            <a:ln w="3175">
              <a:solidFill>
                <a:schemeClr val="tx1">
                  <a:alpha val="28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26BF96B-36CE-6107-4303-021289B5D648}"/>
                </a:ext>
              </a:extLst>
            </p:cNvPr>
            <p:cNvSpPr>
              <a:spLocks noGrp="1" noRot="1" noChangeAspect="1" noMove="1" noResize="1" noEditPoints="1" noAdjustHandles="1" noChangeArrowheads="1" noChangeShapeType="1"/>
            </p:cNvSpPr>
            <p:nvPr/>
          </p:nvSpPr>
          <p:spPr>
            <a:xfrm flipH="1" flipV="1">
              <a:off x="3168371" y="-2038"/>
              <a:ext cx="1615008" cy="1615008"/>
            </a:xfrm>
            <a:prstGeom prst="rect">
              <a:avLst/>
            </a:prstGeom>
            <a:solidFill>
              <a:schemeClr val="tx2">
                <a:alpha val="3000"/>
              </a:schemeClr>
            </a:solidFill>
            <a:ln w="3175">
              <a:solidFill>
                <a:schemeClr val="tx1">
                  <a:alpha val="28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FA7FB8C-32C5-24C6-47A7-60696775A057}"/>
                </a:ext>
              </a:extLst>
            </p:cNvPr>
            <p:cNvSpPr>
              <a:spLocks noGrp="1" noRot="1" noChangeAspect="1" noMove="1" noResize="1" noEditPoints="1" noAdjustHandles="1" noChangeArrowheads="1" noChangeShapeType="1"/>
            </p:cNvSpPr>
            <p:nvPr/>
          </p:nvSpPr>
          <p:spPr>
            <a:xfrm flipH="1" flipV="1">
              <a:off x="545691" y="-2038"/>
              <a:ext cx="2624389" cy="2624389"/>
            </a:xfrm>
            <a:prstGeom prst="rect">
              <a:avLst/>
            </a:prstGeom>
            <a:solidFill>
              <a:schemeClr val="tx2">
                <a:alpha val="3000"/>
              </a:schemeClr>
            </a:solidFill>
            <a:ln w="3175">
              <a:solidFill>
                <a:schemeClr val="tx1">
                  <a:alpha val="28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B0B53B4-4A56-DFBB-758F-1DA4B5B85BF0}"/>
                </a:ext>
              </a:extLst>
            </p:cNvPr>
            <p:cNvSpPr>
              <a:spLocks noGrp="1" noRot="1" noChangeAspect="1" noMove="1" noResize="1" noEditPoints="1" noAdjustHandles="1" noChangeArrowheads="1" noChangeShapeType="1"/>
            </p:cNvSpPr>
            <p:nvPr/>
          </p:nvSpPr>
          <p:spPr>
            <a:xfrm flipH="1" flipV="1">
              <a:off x="545691" y="2622351"/>
              <a:ext cx="4237688" cy="4237688"/>
            </a:xfrm>
            <a:prstGeom prst="rect">
              <a:avLst/>
            </a:prstGeom>
            <a:solidFill>
              <a:schemeClr val="tx2">
                <a:alpha val="3000"/>
              </a:schemeClr>
            </a:solidFill>
            <a:ln w="3175">
              <a:solidFill>
                <a:schemeClr val="tx1">
                  <a:alpha val="28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6090F5C-F34B-58D1-493E-AC583534EDD4}"/>
                </a:ext>
              </a:extLst>
            </p:cNvPr>
            <p:cNvSpPr>
              <a:spLocks noGrp="1" noRot="1" noChangeAspect="1" noMove="1" noResize="1" noEditPoints="1" noAdjustHandles="1" noChangeArrowheads="1" noChangeShapeType="1"/>
            </p:cNvSpPr>
            <p:nvPr/>
          </p:nvSpPr>
          <p:spPr>
            <a:xfrm flipH="1" flipV="1">
              <a:off x="4785088" y="-1183"/>
              <a:ext cx="6861222" cy="6861222"/>
            </a:xfrm>
            <a:prstGeom prst="rect">
              <a:avLst/>
            </a:prstGeom>
            <a:solidFill>
              <a:schemeClr val="tx2">
                <a:alpha val="3000"/>
              </a:schemeClr>
            </a:solidFill>
            <a:ln w="3175">
              <a:solidFill>
                <a:schemeClr val="tx1">
                  <a:alpha val="28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058D59E-F75E-F6AA-07E5-70C52694FF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0863" y="982543"/>
            <a:ext cx="2615799" cy="65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1072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003" userDrawn="1">
          <p15:clr>
            <a:srgbClr val="FBAE40"/>
          </p15:clr>
        </p15:guide>
        <p15:guide id="4" pos="3024" userDrawn="1">
          <p15:clr>
            <a:srgbClr val="FBAE40"/>
          </p15:clr>
        </p15:guide>
        <p15:guide id="5" orient="horz" pos="1661" userDrawn="1">
          <p15:clr>
            <a:srgbClr val="FBAE40"/>
          </p15:clr>
        </p15:guide>
        <p15:guide id="6" orient="horz" pos="1026" userDrawn="1">
          <p15:clr>
            <a:srgbClr val="FBAE40"/>
          </p15:clr>
        </p15:guide>
        <p15:guide id="7" orient="horz" pos="3974" userDrawn="1">
          <p15:clr>
            <a:srgbClr val="FBAE40"/>
          </p15:clr>
        </p15:guide>
        <p15:guide id="8" orient="horz" pos="346" userDrawn="1">
          <p15:clr>
            <a:srgbClr val="FBAE40"/>
          </p15:clr>
        </p15:guide>
        <p15:guide id="9" pos="3341" userDrawn="1">
          <p15:clr>
            <a:srgbClr val="FBAE40"/>
          </p15:clr>
        </p15:guide>
        <p15:guide id="10" pos="7333" userDrawn="1">
          <p15:clr>
            <a:srgbClr val="FBAE40"/>
          </p15:clr>
        </p15:guide>
        <p15:guide id="11" pos="347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471C0-CEF7-8067-608C-578AC7B31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A934B-4A0F-A7AC-B23F-AEAD8F7D5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C4A81C-7CBA-6215-1D94-9276F51A6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7110EE-561D-106A-9596-D0077BA8A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B4A7-A5A8-4A4F-829D-1F6BE754A4AC}" type="datetimeFigureOut">
              <a:rPr lang="en-IN" smtClean="0"/>
              <a:t>13/11/24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AD5B9F-AFF0-7116-ADAD-D90F8727E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C3A6E2-4178-5574-BE66-309801161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0F47-F6CB-4114-928B-E0A0E7FDC7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69882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BB9A2-118F-E5DA-8AA6-9C30A9145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2FEAFC-7ACC-8C79-DA65-F8A53FFC6C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B16A49-D2EA-87CA-0DA0-14A793D8D0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03B48F-46A7-5257-2072-FEB58FE80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CB4A7-A5A8-4A4F-829D-1F6BE754A4AC}" type="datetimeFigureOut">
              <a:rPr lang="en-IN" smtClean="0"/>
              <a:t>13/11/24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96F326-F196-7FD6-6D4F-526E15BC7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F8B29B-537C-178A-8074-DC131650D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0F47-F6CB-4114-928B-E0A0E7FDC7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1739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FF16F8-4EF7-06BF-7A2C-3B5EB9510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D28E3E-1DD7-AA5F-AE1D-F9A0597D9A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E9323D-76B1-11F0-D3BC-78AB8A30F6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CB4A7-A5A8-4A4F-829D-1F6BE754A4AC}" type="datetimeFigureOut">
              <a:rPr lang="en-IN" smtClean="0"/>
              <a:t>13/11/24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D213C-C6F5-5D38-8393-09FD3AF8E6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56C89-EA41-4643-EA03-56A03D6527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D0F47-F6CB-4114-928B-E0A0E7FDC7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3583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diagramData" Target="../diagrams/data2.xml"/><Relationship Id="rId18" Type="http://schemas.openxmlformats.org/officeDocument/2006/relationships/diagramData" Target="../diagrams/data3.xml"/><Relationship Id="rId3" Type="http://schemas.openxmlformats.org/officeDocument/2006/relationships/slideLayout" Target="../slideLayouts/slideLayout7.xml"/><Relationship Id="rId21" Type="http://schemas.openxmlformats.org/officeDocument/2006/relationships/diagramColors" Target="../diagrams/colors3.xml"/><Relationship Id="rId7" Type="http://schemas.openxmlformats.org/officeDocument/2006/relationships/diagramData" Target="../diagrams/data1.xml"/><Relationship Id="rId12" Type="http://schemas.openxmlformats.org/officeDocument/2006/relationships/image" Target="../media/image2.png"/><Relationship Id="rId17" Type="http://schemas.microsoft.com/office/2007/relationships/diagramDrawing" Target="../diagrams/drawing2.xml"/><Relationship Id="rId2" Type="http://schemas.openxmlformats.org/officeDocument/2006/relationships/audio" Target="../media/media1.wav"/><Relationship Id="rId16" Type="http://schemas.openxmlformats.org/officeDocument/2006/relationships/diagramColors" Target="../diagrams/colors2.xml"/><Relationship Id="rId20" Type="http://schemas.openxmlformats.org/officeDocument/2006/relationships/diagramQuickStyle" Target="../diagrams/quickStyle3.xml"/><Relationship Id="rId1" Type="http://schemas.microsoft.com/office/2007/relationships/media" Target="../media/media1.wav"/><Relationship Id="rId6" Type="http://schemas.openxmlformats.org/officeDocument/2006/relationships/image" Target="../media/image6.png"/><Relationship Id="rId11" Type="http://schemas.microsoft.com/office/2007/relationships/diagramDrawing" Target="../diagrams/drawing1.xml"/><Relationship Id="rId5" Type="http://schemas.openxmlformats.org/officeDocument/2006/relationships/image" Target="../media/image5.png"/><Relationship Id="rId15" Type="http://schemas.openxmlformats.org/officeDocument/2006/relationships/diagramQuickStyle" Target="../diagrams/quickStyle2.xml"/><Relationship Id="rId10" Type="http://schemas.openxmlformats.org/officeDocument/2006/relationships/diagramColors" Target="../diagrams/colors1.xml"/><Relationship Id="rId19" Type="http://schemas.openxmlformats.org/officeDocument/2006/relationships/diagramLayout" Target="../diagrams/layout3.xml"/><Relationship Id="rId4" Type="http://schemas.openxmlformats.org/officeDocument/2006/relationships/notesSlide" Target="../notesSlides/notesSlide1.xml"/><Relationship Id="rId9" Type="http://schemas.openxmlformats.org/officeDocument/2006/relationships/diagramQuickStyle" Target="../diagrams/quickStyle1.xml"/><Relationship Id="rId14" Type="http://schemas.openxmlformats.org/officeDocument/2006/relationships/diagramLayout" Target="../diagrams/layout2.xml"/><Relationship Id="rId22" Type="http://schemas.microsoft.com/office/2007/relationships/diagramDrawing" Target="../diagrams/drawin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13" Type="http://schemas.openxmlformats.org/officeDocument/2006/relationships/diagramColors" Target="../diagrams/colors5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4.xml"/><Relationship Id="rId12" Type="http://schemas.openxmlformats.org/officeDocument/2006/relationships/diagramQuickStyle" Target="../diagrams/quickStyl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4.xml"/><Relationship Id="rId11" Type="http://schemas.openxmlformats.org/officeDocument/2006/relationships/diagramLayout" Target="../diagrams/layout5.xml"/><Relationship Id="rId5" Type="http://schemas.openxmlformats.org/officeDocument/2006/relationships/diagramData" Target="../diagrams/data4.xml"/><Relationship Id="rId10" Type="http://schemas.openxmlformats.org/officeDocument/2006/relationships/diagramData" Target="../diagrams/data5.xml"/><Relationship Id="rId4" Type="http://schemas.openxmlformats.org/officeDocument/2006/relationships/image" Target="../media/image2.png"/><Relationship Id="rId9" Type="http://schemas.microsoft.com/office/2007/relationships/diagramDrawing" Target="../diagrams/drawing4.xml"/><Relationship Id="rId14" Type="http://schemas.microsoft.com/office/2007/relationships/diagramDrawing" Target="../diagrams/drawing5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13" Type="http://schemas.microsoft.com/office/2007/relationships/diagramDrawing" Target="../diagrams/drawing7.xml"/><Relationship Id="rId18" Type="http://schemas.openxmlformats.org/officeDocument/2006/relationships/diagramColors" Target="../diagrams/colors8.xml"/><Relationship Id="rId3" Type="http://schemas.openxmlformats.org/officeDocument/2006/relationships/image" Target="../media/image5.png"/><Relationship Id="rId21" Type="http://schemas.openxmlformats.org/officeDocument/2006/relationships/diagramLayout" Target="../diagrams/layout9.xml"/><Relationship Id="rId7" Type="http://schemas.openxmlformats.org/officeDocument/2006/relationships/diagramColors" Target="../diagrams/colors6.xml"/><Relationship Id="rId12" Type="http://schemas.openxmlformats.org/officeDocument/2006/relationships/diagramColors" Target="../diagrams/colors7.xml"/><Relationship Id="rId17" Type="http://schemas.openxmlformats.org/officeDocument/2006/relationships/diagramQuickStyle" Target="../diagrams/quickStyle8.xml"/><Relationship Id="rId2" Type="http://schemas.openxmlformats.org/officeDocument/2006/relationships/notesSlide" Target="../notesSlides/notesSlide3.xml"/><Relationship Id="rId16" Type="http://schemas.openxmlformats.org/officeDocument/2006/relationships/diagramLayout" Target="../diagrams/layout8.xml"/><Relationship Id="rId20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11" Type="http://schemas.openxmlformats.org/officeDocument/2006/relationships/diagramQuickStyle" Target="../diagrams/quickStyle7.xml"/><Relationship Id="rId24" Type="http://schemas.microsoft.com/office/2007/relationships/diagramDrawing" Target="../diagrams/drawing9.xml"/><Relationship Id="rId5" Type="http://schemas.openxmlformats.org/officeDocument/2006/relationships/diagramLayout" Target="../diagrams/layout6.xml"/><Relationship Id="rId15" Type="http://schemas.openxmlformats.org/officeDocument/2006/relationships/diagramData" Target="../diagrams/data8.xml"/><Relationship Id="rId23" Type="http://schemas.openxmlformats.org/officeDocument/2006/relationships/diagramColors" Target="../diagrams/colors9.xml"/><Relationship Id="rId10" Type="http://schemas.openxmlformats.org/officeDocument/2006/relationships/diagramLayout" Target="../diagrams/layout7.xml"/><Relationship Id="rId19" Type="http://schemas.microsoft.com/office/2007/relationships/diagramDrawing" Target="../diagrams/drawing8.xml"/><Relationship Id="rId4" Type="http://schemas.openxmlformats.org/officeDocument/2006/relationships/diagramData" Target="../diagrams/data6.xml"/><Relationship Id="rId9" Type="http://schemas.openxmlformats.org/officeDocument/2006/relationships/diagramData" Target="../diagrams/data7.xml"/><Relationship Id="rId14" Type="http://schemas.openxmlformats.org/officeDocument/2006/relationships/image" Target="../media/image2.png"/><Relationship Id="rId22" Type="http://schemas.openxmlformats.org/officeDocument/2006/relationships/diagramQuickStyle" Target="../diagrams/quickStyle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13" Type="http://schemas.openxmlformats.org/officeDocument/2006/relationships/diagramColors" Target="../diagrams/colors11.xml"/><Relationship Id="rId18" Type="http://schemas.openxmlformats.org/officeDocument/2006/relationships/diagramColors" Target="../diagrams/colors12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0.xml"/><Relationship Id="rId12" Type="http://schemas.openxmlformats.org/officeDocument/2006/relationships/diagramQuickStyle" Target="../diagrams/quickStyle11.xml"/><Relationship Id="rId17" Type="http://schemas.openxmlformats.org/officeDocument/2006/relationships/diagramQuickStyle" Target="../diagrams/quickStyle12.xml"/><Relationship Id="rId2" Type="http://schemas.openxmlformats.org/officeDocument/2006/relationships/notesSlide" Target="../notesSlides/notesSlide4.xml"/><Relationship Id="rId16" Type="http://schemas.openxmlformats.org/officeDocument/2006/relationships/diagramLayout" Target="../diagrams/layout12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0.xml"/><Relationship Id="rId11" Type="http://schemas.openxmlformats.org/officeDocument/2006/relationships/diagramLayout" Target="../diagrams/layout11.xml"/><Relationship Id="rId5" Type="http://schemas.openxmlformats.org/officeDocument/2006/relationships/diagramData" Target="../diagrams/data10.xml"/><Relationship Id="rId15" Type="http://schemas.openxmlformats.org/officeDocument/2006/relationships/diagramData" Target="../diagrams/data12.xml"/><Relationship Id="rId10" Type="http://schemas.openxmlformats.org/officeDocument/2006/relationships/diagramData" Target="../diagrams/data11.xml"/><Relationship Id="rId19" Type="http://schemas.microsoft.com/office/2007/relationships/diagramDrawing" Target="../diagrams/drawing12.xml"/><Relationship Id="rId4" Type="http://schemas.openxmlformats.org/officeDocument/2006/relationships/image" Target="../media/image2.png"/><Relationship Id="rId9" Type="http://schemas.microsoft.com/office/2007/relationships/diagramDrawing" Target="../diagrams/drawing10.xml"/><Relationship Id="rId14" Type="http://schemas.microsoft.com/office/2007/relationships/diagramDrawing" Target="../diagrams/drawing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3.xml"/><Relationship Id="rId13" Type="http://schemas.openxmlformats.org/officeDocument/2006/relationships/diagramColors" Target="../diagrams/colors14.xml"/><Relationship Id="rId18" Type="http://schemas.openxmlformats.org/officeDocument/2006/relationships/diagramColors" Target="../diagrams/colors15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3.xml"/><Relationship Id="rId12" Type="http://schemas.openxmlformats.org/officeDocument/2006/relationships/diagramQuickStyle" Target="../diagrams/quickStyle14.xml"/><Relationship Id="rId17" Type="http://schemas.openxmlformats.org/officeDocument/2006/relationships/diagramQuickStyle" Target="../diagrams/quickStyle15.xml"/><Relationship Id="rId2" Type="http://schemas.openxmlformats.org/officeDocument/2006/relationships/notesSlide" Target="../notesSlides/notesSlide5.xml"/><Relationship Id="rId16" Type="http://schemas.openxmlformats.org/officeDocument/2006/relationships/diagramLayout" Target="../diagrams/layout15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3.xml"/><Relationship Id="rId11" Type="http://schemas.openxmlformats.org/officeDocument/2006/relationships/diagramLayout" Target="../diagrams/layout14.xml"/><Relationship Id="rId5" Type="http://schemas.openxmlformats.org/officeDocument/2006/relationships/diagramData" Target="../diagrams/data13.xml"/><Relationship Id="rId15" Type="http://schemas.openxmlformats.org/officeDocument/2006/relationships/diagramData" Target="../diagrams/data15.xml"/><Relationship Id="rId10" Type="http://schemas.openxmlformats.org/officeDocument/2006/relationships/diagramData" Target="../diagrams/data14.xml"/><Relationship Id="rId19" Type="http://schemas.microsoft.com/office/2007/relationships/diagramDrawing" Target="../diagrams/drawing15.xml"/><Relationship Id="rId4" Type="http://schemas.openxmlformats.org/officeDocument/2006/relationships/image" Target="../media/image2.png"/><Relationship Id="rId9" Type="http://schemas.microsoft.com/office/2007/relationships/diagramDrawing" Target="../diagrams/drawing13.xml"/><Relationship Id="rId14" Type="http://schemas.microsoft.com/office/2007/relationships/diagramDrawing" Target="../diagrams/drawing14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13" Type="http://schemas.microsoft.com/office/2007/relationships/diagramDrawing" Target="../diagrams/drawing17.xml"/><Relationship Id="rId18" Type="http://schemas.openxmlformats.org/officeDocument/2006/relationships/diagramLayout" Target="../diagrams/layout18.xml"/><Relationship Id="rId3" Type="http://schemas.openxmlformats.org/officeDocument/2006/relationships/image" Target="../media/image5.png"/><Relationship Id="rId21" Type="http://schemas.microsoft.com/office/2007/relationships/diagramDrawing" Target="../diagrams/drawing18.xml"/><Relationship Id="rId7" Type="http://schemas.openxmlformats.org/officeDocument/2006/relationships/diagramColors" Target="../diagrams/colors16.xml"/><Relationship Id="rId12" Type="http://schemas.openxmlformats.org/officeDocument/2006/relationships/diagramColors" Target="../diagrams/colors17.xml"/><Relationship Id="rId17" Type="http://schemas.openxmlformats.org/officeDocument/2006/relationships/diagramData" Target="../diagrams/data18.xml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.png"/><Relationship Id="rId20" Type="http://schemas.openxmlformats.org/officeDocument/2006/relationships/diagramColors" Target="../diagrams/colors18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6.xml"/><Relationship Id="rId11" Type="http://schemas.openxmlformats.org/officeDocument/2006/relationships/diagramQuickStyle" Target="../diagrams/quickStyle17.xml"/><Relationship Id="rId5" Type="http://schemas.openxmlformats.org/officeDocument/2006/relationships/diagramLayout" Target="../diagrams/layout16.xml"/><Relationship Id="rId15" Type="http://schemas.openxmlformats.org/officeDocument/2006/relationships/hyperlink" Target="https://websitetoon.com/2018/07/24/server-load-balancer/" TargetMode="External"/><Relationship Id="rId10" Type="http://schemas.openxmlformats.org/officeDocument/2006/relationships/diagramLayout" Target="../diagrams/layout17.xml"/><Relationship Id="rId19" Type="http://schemas.openxmlformats.org/officeDocument/2006/relationships/diagramQuickStyle" Target="../diagrams/quickStyle18.xml"/><Relationship Id="rId4" Type="http://schemas.openxmlformats.org/officeDocument/2006/relationships/diagramData" Target="../diagrams/data16.xml"/><Relationship Id="rId9" Type="http://schemas.openxmlformats.org/officeDocument/2006/relationships/diagramData" Target="../diagrams/data17.xml"/><Relationship Id="rId1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10" Type="http://schemas.openxmlformats.org/officeDocument/2006/relationships/image" Target="../media/image28.jpeg"/><Relationship Id="rId4" Type="http://schemas.openxmlformats.org/officeDocument/2006/relationships/diagramLayout" Target="../diagrams/layout19.xml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D5106459-9482-587F-4F6F-AC9014E10A5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brightnessContrast bright="-69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0A27C00-48CB-42F6-248F-7CE088E3A5B4}"/>
              </a:ext>
            </a:extLst>
          </p:cNvPr>
          <p:cNvSpPr txBox="1"/>
          <p:nvPr/>
        </p:nvSpPr>
        <p:spPr>
          <a:xfrm>
            <a:off x="3181745" y="549275"/>
            <a:ext cx="4552555" cy="2294673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2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wrap="square" lIns="180000" tIns="90000" rIns="90000" bIns="9000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IN" sz="2000" kern="100" spc="100" dirty="0">
                <a:solidFill>
                  <a:schemeClr val="bg1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Fortify the intrinsic security quotient of your enterprise to defend against Zero‑Day web</a:t>
            </a:r>
            <a:r>
              <a:rPr lang="en-IN" sz="2000" kern="100" spc="100" dirty="0">
                <a:solidFill>
                  <a:schemeClr val="bg1"/>
                </a:solidFill>
                <a:effectLst/>
                <a:latin typeface="+mj-lt"/>
                <a:ea typeface="Aptos" panose="020B0004020202020204" pitchFamily="34" charset="0"/>
                <a:cs typeface="Cambria Math" panose="02040503050406030204" pitchFamily="18" charset="0"/>
              </a:rPr>
              <a:t>‑</a:t>
            </a:r>
            <a:r>
              <a:rPr lang="en-IN" sz="2000" kern="100" spc="100" dirty="0">
                <a:solidFill>
                  <a:schemeClr val="bg1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based threats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89FDA69D-D2A8-3694-7C29-740CAC099B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133974"/>
              </p:ext>
            </p:extLst>
          </p:nvPr>
        </p:nvGraphicFramePr>
        <p:xfrm>
          <a:off x="-3966083" y="3399570"/>
          <a:ext cx="3181745" cy="2424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81745">
                  <a:extLst>
                    <a:ext uri="{9D8B030D-6E8A-4147-A177-3AD203B41FA5}">
                      <a16:colId xmlns:a16="http://schemas.microsoft.com/office/drawing/2014/main" val="3592530283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kern="1200" spc="7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Zero Hour Phishing</a:t>
                      </a:r>
                      <a:endParaRPr lang="en-IN" sz="2000" spc="70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180000" marR="180000" marT="90000" marB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355263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spc="70" baseline="0" dirty="0">
                          <a:solidFill>
                            <a:schemeClr val="bg1"/>
                          </a:solidFill>
                        </a:rPr>
                        <a:t>Malware</a:t>
                      </a:r>
                    </a:p>
                  </a:txBody>
                  <a:tcPr marL="180000" marR="180000" marT="90000" marB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36064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spc="70" baseline="0" dirty="0">
                          <a:solidFill>
                            <a:schemeClr val="bg1"/>
                          </a:solidFill>
                        </a:rPr>
                        <a:t>Data Theft</a:t>
                      </a:r>
                    </a:p>
                  </a:txBody>
                  <a:tcPr marL="180000" marR="180000" marT="90000" marB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61333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spc="70" baseline="0" dirty="0">
                          <a:solidFill>
                            <a:schemeClr val="bg1"/>
                          </a:solidFill>
                        </a:rPr>
                        <a:t>Session Hijacking</a:t>
                      </a:r>
                    </a:p>
                  </a:txBody>
                  <a:tcPr marL="180000" marR="180000" marT="90000" marB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3998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kern="1200" spc="7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Cyber‑Slacking</a:t>
                      </a:r>
                      <a:endParaRPr lang="en-IN" sz="2000" spc="70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180000" marR="180000" marT="90000" marB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5820904"/>
                  </a:ext>
                </a:extLst>
              </a:tr>
            </a:tbl>
          </a:graphicData>
        </a:graphic>
      </p:graphicFrame>
      <p:grpSp>
        <p:nvGrpSpPr>
          <p:cNvPr id="28" name="Group 27">
            <a:extLst>
              <a:ext uri="{FF2B5EF4-FFF2-40B4-BE49-F238E27FC236}">
                <a16:creationId xmlns:a16="http://schemas.microsoft.com/office/drawing/2014/main" id="{DF98ECD1-A2F9-9553-6F9D-7A9E854FB4BA}"/>
              </a:ext>
            </a:extLst>
          </p:cNvPr>
          <p:cNvGrpSpPr>
            <a:grpSpLocks noChangeAspect="1"/>
          </p:cNvGrpSpPr>
          <p:nvPr/>
        </p:nvGrpSpPr>
        <p:grpSpPr>
          <a:xfrm>
            <a:off x="7734299" y="3835332"/>
            <a:ext cx="5098089" cy="1585753"/>
            <a:chOff x="11499379" y="5479766"/>
            <a:chExt cx="2448451" cy="761587"/>
          </a:xfrm>
        </p:grpSpPr>
        <p:pic>
          <p:nvPicPr>
            <p:cNvPr id="29" name="Picture 28" descr="A black background with white letters&#10;&#10;Description automatically generated">
              <a:extLst>
                <a:ext uri="{FF2B5EF4-FFF2-40B4-BE49-F238E27FC236}">
                  <a16:creationId xmlns:a16="http://schemas.microsoft.com/office/drawing/2014/main" id="{1C2077EF-D7BB-7D84-ACC5-62BD0BBE63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99379" y="5479766"/>
              <a:ext cx="2448451" cy="377287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922E592-0935-CA33-086E-B53360FA0946}"/>
                </a:ext>
              </a:extLst>
            </p:cNvPr>
            <p:cNvSpPr txBox="1"/>
            <p:nvPr/>
          </p:nvSpPr>
          <p:spPr>
            <a:xfrm>
              <a:off x="11644249" y="5940812"/>
              <a:ext cx="2158713" cy="300541"/>
            </a:xfrm>
            <a:prstGeom prst="rect">
              <a:avLst/>
            </a:prstGeom>
            <a:gradFill flip="none" rotWithShape="1">
              <a:gsLst>
                <a:gs pos="95000">
                  <a:schemeClr val="bg1">
                    <a:alpha val="0"/>
                  </a:schemeClr>
                </a:gs>
                <a:gs pos="100000">
                  <a:schemeClr val="accent2"/>
                </a:gs>
              </a:gsLst>
              <a:lin ang="16200000" scaled="0"/>
              <a:tileRect/>
            </a:gradFill>
            <a:ln>
              <a:noFill/>
            </a:ln>
          </p:spPr>
          <p:txBody>
            <a:bodyPr wrap="none" lIns="90000" tIns="90000" rIns="90000" bIns="90000" anchor="ctr" anchorCtr="1">
              <a:spAutoFit/>
            </a:bodyPr>
            <a:lstStyle/>
            <a:p>
              <a:pPr algn="ctr"/>
              <a:r>
                <a:rPr lang="en-US" sz="2800" kern="100" cap="small" spc="70" dirty="0">
                  <a:solidFill>
                    <a:schemeClr val="bg1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Layer 7 Perimeter Security</a:t>
              </a:r>
              <a:endParaRPr lang="en-IN" sz="2800" kern="100" cap="small" spc="7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4120D83C-7477-5E21-0E16-6D836A7EFD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57403"/>
              </p:ext>
            </p:extLst>
          </p:nvPr>
        </p:nvGraphicFramePr>
        <p:xfrm>
          <a:off x="0" y="419948"/>
          <a:ext cx="3186508" cy="2424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86508">
                  <a:extLst>
                    <a:ext uri="{9D8B030D-6E8A-4147-A177-3AD203B41FA5}">
                      <a16:colId xmlns:a16="http://schemas.microsoft.com/office/drawing/2014/main" val="3592530283"/>
                    </a:ext>
                  </a:extLst>
                </a:gridCol>
              </a:tblGrid>
              <a:tr h="414338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spc="70" baseline="0" dirty="0">
                          <a:solidFill>
                            <a:schemeClr val="bg1"/>
                          </a:solidFill>
                        </a:rPr>
                        <a:t>Malware</a:t>
                      </a:r>
                    </a:p>
                  </a:txBody>
                  <a:tcPr marL="180000" marR="180000" marT="90000" marB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552634"/>
                  </a:ext>
                </a:extLst>
              </a:tr>
              <a:tr h="414338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spc="70" baseline="0" dirty="0">
                          <a:solidFill>
                            <a:schemeClr val="bg1"/>
                          </a:solidFill>
                        </a:rPr>
                        <a:t>Data Theft</a:t>
                      </a:r>
                    </a:p>
                  </a:txBody>
                  <a:tcPr marL="180000" marR="180000" marT="90000" marB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606414"/>
                  </a:ext>
                </a:extLst>
              </a:tr>
              <a:tr h="414338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kern="1200" spc="7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Cyber‑Slacking</a:t>
                      </a:r>
                      <a:endParaRPr lang="en-IN" sz="2000" spc="70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180000" marR="180000" marT="90000" marB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6133377"/>
                  </a:ext>
                </a:extLst>
              </a:tr>
              <a:tr h="414338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spc="70" baseline="0" dirty="0">
                          <a:solidFill>
                            <a:schemeClr val="bg1"/>
                          </a:solidFill>
                        </a:rPr>
                        <a:t>Session Hijacking</a:t>
                      </a:r>
                    </a:p>
                  </a:txBody>
                  <a:tcPr marL="180000" marR="180000" marT="90000" marB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399846"/>
                  </a:ext>
                </a:extLst>
              </a:tr>
              <a:tr h="414338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kern="1200" spc="7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Zero Hour Phishing</a:t>
                      </a:r>
                      <a:endParaRPr lang="en-IN" sz="2000" spc="70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180000" marR="180000" marT="90000" marB="9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alpha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58209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3679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12E8E9-A6B2-AF5D-51EE-2988E02B0E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587" y="2618146"/>
            <a:ext cx="3130013" cy="133167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4B5383B-5740-903A-9210-E6831FC86604}"/>
              </a:ext>
            </a:extLst>
          </p:cNvPr>
          <p:cNvGrpSpPr/>
          <p:nvPr/>
        </p:nvGrpSpPr>
        <p:grpSpPr>
          <a:xfrm>
            <a:off x="5303837" y="3101400"/>
            <a:ext cx="4402137" cy="655200"/>
            <a:chOff x="4069300" y="9147912"/>
            <a:chExt cx="3130013" cy="65520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034C31B-FE59-CC77-1286-F80A60951311}"/>
                </a:ext>
              </a:extLst>
            </p:cNvPr>
            <p:cNvSpPr txBox="1"/>
            <p:nvPr/>
          </p:nvSpPr>
          <p:spPr>
            <a:xfrm>
              <a:off x="4069300" y="9147912"/>
              <a:ext cx="3130013" cy="653435"/>
            </a:xfrm>
            <a:prstGeom prst="rect">
              <a:avLst/>
            </a:prstGeom>
            <a:noFill/>
          </p:spPr>
          <p:txBody>
            <a:bodyPr wrap="square" lIns="180000" rIns="0" rtlCol="0" anchor="ctr" anchorCtr="0">
              <a:normAutofit/>
            </a:bodyPr>
            <a:lstStyle/>
            <a:p>
              <a:r>
                <a:rPr lang="en-US" sz="1600" dirty="0">
                  <a:solidFill>
                    <a:schemeClr val="tx2"/>
                  </a:solidFill>
                </a:rPr>
                <a:t>Pioneering innovations in enterprise web security since 2004</a:t>
              </a:r>
              <a:endParaRPr lang="en-IN" sz="1600" dirty="0">
                <a:solidFill>
                  <a:schemeClr val="tx2"/>
                </a:solidFill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CA47329-048B-A5EB-22D6-7F7A9350B6C3}"/>
                </a:ext>
              </a:extLst>
            </p:cNvPr>
            <p:cNvCxnSpPr>
              <a:cxnSpLocks/>
            </p:cNvCxnSpPr>
            <p:nvPr/>
          </p:nvCxnSpPr>
          <p:spPr>
            <a:xfrm>
              <a:off x="4069300" y="9147912"/>
              <a:ext cx="0" cy="655200"/>
            </a:xfrm>
            <a:prstGeom prst="line">
              <a:avLst/>
            </a:prstGeom>
            <a:ln w="349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6E8E3B6-3FD5-BF6D-338E-51F1249C7A8A}"/>
              </a:ext>
            </a:extLst>
          </p:cNvPr>
          <p:cNvGrpSpPr/>
          <p:nvPr/>
        </p:nvGrpSpPr>
        <p:grpSpPr>
          <a:xfrm>
            <a:off x="12484101" y="1323972"/>
            <a:ext cx="3428462" cy="995662"/>
            <a:chOff x="5303838" y="4882573"/>
            <a:chExt cx="3428462" cy="65520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7C73B0E-B693-ECA7-A776-7BCC9DE388F7}"/>
                </a:ext>
              </a:extLst>
            </p:cNvPr>
            <p:cNvSpPr txBox="1"/>
            <p:nvPr/>
          </p:nvSpPr>
          <p:spPr>
            <a:xfrm>
              <a:off x="5303838" y="4882573"/>
              <a:ext cx="3428462" cy="653435"/>
            </a:xfrm>
            <a:prstGeom prst="rect">
              <a:avLst/>
            </a:prstGeom>
            <a:noFill/>
          </p:spPr>
          <p:txBody>
            <a:bodyPr wrap="square" lIns="180000" rIns="180000" rtlCol="0" anchor="ctr" anchorCtr="0">
              <a:normAutofit/>
            </a:bodyPr>
            <a:lstStyle/>
            <a:p>
              <a:pPr algn="r"/>
              <a:r>
                <a:rPr lang="en-US" sz="1600" dirty="0">
                  <a:solidFill>
                    <a:schemeClr val="tx2"/>
                  </a:solidFill>
                </a:rPr>
                <a:t>Pioneering innovations in enterprise web security since 2004</a:t>
              </a:r>
              <a:endParaRPr lang="en-IN" sz="1600" dirty="0">
                <a:solidFill>
                  <a:schemeClr val="tx2"/>
                </a:solidFill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A0B3573-DD18-33A0-83BB-D9FE3ABF3C7F}"/>
                </a:ext>
              </a:extLst>
            </p:cNvPr>
            <p:cNvCxnSpPr>
              <a:cxnSpLocks/>
            </p:cNvCxnSpPr>
            <p:nvPr/>
          </p:nvCxnSpPr>
          <p:spPr>
            <a:xfrm>
              <a:off x="8732300" y="4882575"/>
              <a:ext cx="0" cy="655200"/>
            </a:xfrm>
            <a:prstGeom prst="line">
              <a:avLst/>
            </a:prstGeom>
            <a:ln w="349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5388CDAE-E64E-7AA0-BF88-C04738FE04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137568"/>
              </p:ext>
            </p:extLst>
          </p:nvPr>
        </p:nvGraphicFramePr>
        <p:xfrm>
          <a:off x="5303838" y="6034405"/>
          <a:ext cx="2280180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0180">
                  <a:extLst>
                    <a:ext uri="{9D8B030D-6E8A-4147-A177-3AD203B41FA5}">
                      <a16:colId xmlns:a16="http://schemas.microsoft.com/office/drawing/2014/main" val="2617927561"/>
                    </a:ext>
                  </a:extLst>
                </a:gridCol>
              </a:tblGrid>
              <a:tr h="134531">
                <a:tc>
                  <a:txBody>
                    <a:bodyPr/>
                    <a:lstStyle/>
                    <a:p>
                      <a:pPr algn="l"/>
                      <a:r>
                        <a:rPr lang="en-US" sz="1200" b="0" kern="0" spc="100" baseline="0" dirty="0">
                          <a:solidFill>
                            <a:schemeClr val="tx2"/>
                          </a:solidFill>
                        </a:rPr>
                        <a:t>https://www.safesquid.com/</a:t>
                      </a:r>
                      <a:endParaRPr lang="en-IN" sz="1200" b="0" kern="0" spc="100" baseline="0" dirty="0">
                        <a:solidFill>
                          <a:schemeClr val="tx2"/>
                        </a:solidFill>
                      </a:endParaRPr>
                    </a:p>
                  </a:txBody>
                  <a:tcPr marL="0" marR="0"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87037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891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8370F0BA-116F-EB4A-3E22-1AC20C76DF80}"/>
              </a:ext>
            </a:extLst>
          </p:cNvPr>
          <p:cNvGrpSpPr>
            <a:grpSpLocks noChangeAspect="1"/>
          </p:cNvGrpSpPr>
          <p:nvPr/>
        </p:nvGrpSpPr>
        <p:grpSpPr>
          <a:xfrm>
            <a:off x="545691" y="-2038"/>
            <a:ext cx="11100619" cy="6862077"/>
            <a:chOff x="-7443428" y="-5560423"/>
            <a:chExt cx="19795429" cy="1223695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1BB6E0C-2ECA-F4A4-55E6-A780445B4C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95048" y="3076530"/>
              <a:ext cx="360000" cy="360000"/>
            </a:xfrm>
            <a:prstGeom prst="rect">
              <a:avLst/>
            </a:prstGeom>
            <a:solidFill>
              <a:schemeClr val="tx2">
                <a:alpha val="2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2050390-D2F0-9435-225D-DB49F518B7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95048" y="3436530"/>
              <a:ext cx="360000" cy="360000"/>
            </a:xfrm>
            <a:prstGeom prst="rect">
              <a:avLst/>
            </a:prstGeom>
            <a:solidFill>
              <a:schemeClr val="tx2">
                <a:alpha val="2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D4E647E-DD84-00DC-AA0B-D40801C32B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55048" y="3076530"/>
              <a:ext cx="720000" cy="720000"/>
            </a:xfrm>
            <a:prstGeom prst="rect">
              <a:avLst/>
            </a:prstGeom>
            <a:solidFill>
              <a:schemeClr val="tx2">
                <a:alpha val="2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4E40834-8737-9F42-8B41-6456E9670F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95048" y="1996530"/>
              <a:ext cx="1080000" cy="1080000"/>
            </a:xfrm>
            <a:prstGeom prst="rect">
              <a:avLst/>
            </a:prstGeom>
            <a:solidFill>
              <a:schemeClr val="tx2">
                <a:alpha val="2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371A66F-FFF8-1615-5450-B80130A590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95048" y="1996530"/>
              <a:ext cx="1800000" cy="1800000"/>
            </a:xfrm>
            <a:prstGeom prst="rect">
              <a:avLst/>
            </a:prstGeom>
            <a:solidFill>
              <a:schemeClr val="tx2">
                <a:alpha val="2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ADB4D8A-467A-05CE-6F67-947E41D9F9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95048" y="3796530"/>
              <a:ext cx="2880000" cy="2880000"/>
            </a:xfrm>
            <a:prstGeom prst="rect">
              <a:avLst/>
            </a:prstGeom>
            <a:solidFill>
              <a:schemeClr val="tx2">
                <a:alpha val="2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E855B43-9CC7-004B-DE95-46AA2C44A9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72001" y="1996530"/>
              <a:ext cx="4680000" cy="4680000"/>
            </a:xfrm>
            <a:prstGeom prst="rect">
              <a:avLst/>
            </a:prstGeom>
            <a:solidFill>
              <a:schemeClr val="tx2">
                <a:alpha val="2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019BB05-A5FC-EC3B-AC16-C9BD42F4D6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95048" y="-5560423"/>
              <a:ext cx="7556953" cy="7556953"/>
            </a:xfrm>
            <a:prstGeom prst="rect">
              <a:avLst/>
            </a:prstGeom>
            <a:solidFill>
              <a:schemeClr val="tx2">
                <a:alpha val="2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4BC0EB8-5918-9A60-0F4D-3FBF1982E2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7443428" y="-5560423"/>
              <a:ext cx="12235429" cy="12235429"/>
            </a:xfrm>
            <a:prstGeom prst="rect">
              <a:avLst/>
            </a:prstGeom>
            <a:solidFill>
              <a:schemeClr val="tx2">
                <a:alpha val="2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3272249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FD43EA7-E624-3893-EC36-07E3D754D1CC}"/>
              </a:ext>
            </a:extLst>
          </p:cNvPr>
          <p:cNvGrpSpPr/>
          <p:nvPr/>
        </p:nvGrpSpPr>
        <p:grpSpPr>
          <a:xfrm>
            <a:off x="544286" y="0"/>
            <a:ext cx="11103428" cy="6858000"/>
            <a:chOff x="544286" y="0"/>
            <a:chExt cx="11103428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18D8F05-EB96-E3AE-B033-D682D9E415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08571" y="4898571"/>
              <a:ext cx="326571" cy="326571"/>
            </a:xfrm>
            <a:prstGeom prst="rect">
              <a:avLst/>
            </a:prstGeom>
            <a:noFill/>
            <a:ln w="3175">
              <a:solidFill>
                <a:srgbClr val="1C1C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5EE98CD-D54D-62F5-482C-6B6FB65310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82000" y="4898571"/>
              <a:ext cx="326571" cy="326571"/>
            </a:xfrm>
            <a:prstGeom prst="rect">
              <a:avLst/>
            </a:prstGeom>
            <a:noFill/>
            <a:ln w="3175">
              <a:solidFill>
                <a:srgbClr val="1C1C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71E8017-F4DD-B131-6DFA-5971CB8D90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82000" y="4245429"/>
              <a:ext cx="653143" cy="653143"/>
            </a:xfrm>
            <a:prstGeom prst="rect">
              <a:avLst/>
            </a:prstGeom>
            <a:noFill/>
            <a:ln w="3175">
              <a:solidFill>
                <a:srgbClr val="1C1C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1A6D179-F600-EDB7-A6DB-23C6146A1D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2286" y="4245429"/>
              <a:ext cx="979714" cy="979714"/>
            </a:xfrm>
            <a:prstGeom prst="rect">
              <a:avLst/>
            </a:prstGeom>
            <a:noFill/>
            <a:ln w="3175">
              <a:solidFill>
                <a:srgbClr val="1C1C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53252F3-0458-9CB9-CB39-A283957834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2286" y="5225143"/>
              <a:ext cx="1632857" cy="1632857"/>
            </a:xfrm>
            <a:prstGeom prst="rect">
              <a:avLst/>
            </a:prstGeom>
            <a:noFill/>
            <a:ln w="3175">
              <a:solidFill>
                <a:srgbClr val="1C1C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2783BAD-A3C1-40B6-137E-E6A4BFEDE6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35143" y="4245429"/>
              <a:ext cx="2612571" cy="2612571"/>
            </a:xfrm>
            <a:prstGeom prst="rect">
              <a:avLst/>
            </a:prstGeom>
            <a:noFill/>
            <a:ln w="3175">
              <a:solidFill>
                <a:srgbClr val="1C1C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2FD2DC3-7031-E2D1-139F-49F8988E31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2286" y="0"/>
              <a:ext cx="4245428" cy="4245429"/>
            </a:xfrm>
            <a:prstGeom prst="rect">
              <a:avLst/>
            </a:prstGeom>
            <a:noFill/>
            <a:ln w="3175">
              <a:solidFill>
                <a:srgbClr val="1C1C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0E6A33D-96DB-D8A6-6798-4A93F7AC6A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4286" y="0"/>
              <a:ext cx="6858000" cy="6858000"/>
            </a:xfrm>
            <a:prstGeom prst="rect">
              <a:avLst/>
            </a:prstGeom>
            <a:noFill/>
            <a:ln w="3175">
              <a:solidFill>
                <a:srgbClr val="1C1C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2027420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88904BA-E44A-73BE-A8E6-46238FBAC564}"/>
              </a:ext>
            </a:extLst>
          </p:cNvPr>
          <p:cNvGrpSpPr/>
          <p:nvPr/>
        </p:nvGrpSpPr>
        <p:grpSpPr>
          <a:xfrm>
            <a:off x="544286" y="0"/>
            <a:ext cx="11103428" cy="6858000"/>
            <a:chOff x="544286" y="0"/>
            <a:chExt cx="11103428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18D8F05-EB96-E3AE-B033-D682D9E415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08571" y="4898571"/>
              <a:ext cx="326571" cy="326571"/>
            </a:xfrm>
            <a:prstGeom prst="rect">
              <a:avLst/>
            </a:prstGeom>
            <a:solidFill>
              <a:srgbClr val="1C1C1C">
                <a:alpha val="7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5EE98CD-D54D-62F5-482C-6B6FB65310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82000" y="4898571"/>
              <a:ext cx="326571" cy="326571"/>
            </a:xfrm>
            <a:prstGeom prst="rect">
              <a:avLst/>
            </a:prstGeom>
            <a:solidFill>
              <a:srgbClr val="1C1C1C">
                <a:alpha val="8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71E8017-F4DD-B131-6DFA-5971CB8D90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82000" y="4245429"/>
              <a:ext cx="653143" cy="653143"/>
            </a:xfrm>
            <a:prstGeom prst="rect">
              <a:avLst/>
            </a:prstGeom>
            <a:solidFill>
              <a:srgbClr val="1C1C1C">
                <a:alpha val="6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1A6D179-F600-EDB7-A6DB-23C6146A1D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2286" y="4245429"/>
              <a:ext cx="979714" cy="979714"/>
            </a:xfrm>
            <a:prstGeom prst="rect">
              <a:avLst/>
            </a:prstGeom>
            <a:solidFill>
              <a:srgbClr val="1C1C1C">
                <a:alpha val="5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53252F3-0458-9CB9-CB39-A283957834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2286" y="5225143"/>
              <a:ext cx="1632857" cy="1632857"/>
            </a:xfrm>
            <a:prstGeom prst="rect">
              <a:avLst/>
            </a:prstGeom>
            <a:solidFill>
              <a:srgbClr val="1C1C1C">
                <a:alpha val="4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2783BAD-A3C1-40B6-137E-E6A4BFEDE6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35143" y="4245429"/>
              <a:ext cx="2612571" cy="2612571"/>
            </a:xfrm>
            <a:prstGeom prst="rect">
              <a:avLst/>
            </a:prstGeom>
            <a:solidFill>
              <a:srgbClr val="1C1C1C">
                <a:alpha val="3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2FD2DC3-7031-E2D1-139F-49F8988E31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2286" y="0"/>
              <a:ext cx="4245428" cy="4245429"/>
            </a:xfrm>
            <a:prstGeom prst="rect">
              <a:avLst/>
            </a:prstGeom>
            <a:solidFill>
              <a:srgbClr val="1C1C1C">
                <a:alpha val="2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0E6A33D-96DB-D8A6-6798-4A93F7AC6A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4286" y="0"/>
              <a:ext cx="6858000" cy="6858000"/>
            </a:xfrm>
            <a:prstGeom prst="rect">
              <a:avLst/>
            </a:prstGeom>
            <a:solidFill>
              <a:srgbClr val="1C1C1C">
                <a:alpha val="1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</p:grpSp>
    </p:spTree>
    <p:extLst>
      <p:ext uri="{BB962C8B-B14F-4D97-AF65-F5344CB8AC3E}">
        <p14:creationId xmlns:p14="http://schemas.microsoft.com/office/powerpoint/2010/main" val="1569367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6650B084-3BA4-4620-2D10-B7473E70A962}"/>
              </a:ext>
            </a:extLst>
          </p:cNvPr>
          <p:cNvGrpSpPr>
            <a:grpSpLocks noChangeAspect="1"/>
          </p:cNvGrpSpPr>
          <p:nvPr/>
        </p:nvGrpSpPr>
        <p:grpSpPr>
          <a:xfrm flipV="1">
            <a:off x="544286" y="0"/>
            <a:ext cx="11103428" cy="6858000"/>
            <a:chOff x="12589" y="-702000"/>
            <a:chExt cx="12240000" cy="7560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18D8F05-EB96-E3AE-B033-D682D9E415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12589" y="4698000"/>
              <a:ext cx="360000" cy="36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5EE98CD-D54D-62F5-482C-6B6FB65310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52589" y="4698000"/>
              <a:ext cx="360000" cy="36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71E8017-F4DD-B131-6DFA-5971CB8D90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52589" y="3978000"/>
              <a:ext cx="720000" cy="72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1A6D179-F600-EDB7-A6DB-23C6146A1D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72589" y="3978000"/>
              <a:ext cx="1080000" cy="108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53252F3-0458-9CB9-CB39-A283957834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72589" y="5058000"/>
              <a:ext cx="1800000" cy="180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2783BAD-A3C1-40B6-137E-E6A4BFEDE6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72589" y="3978000"/>
              <a:ext cx="2880000" cy="288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2FD2DC3-7031-E2D1-139F-49F8988E31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72589" y="-702000"/>
              <a:ext cx="4680000" cy="468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0E6A33D-96DB-D8A6-6798-4A93F7AC6A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89" y="-702000"/>
              <a:ext cx="7560000" cy="756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2412393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CA4C93BC-C445-9E76-AEE5-0B5855717A4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-1340647" y="1311089"/>
            <a:ext cx="6858003" cy="4235827"/>
            <a:chOff x="12589" y="-702000"/>
            <a:chExt cx="12240000" cy="756000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86D97E5-F573-A885-C8EB-80575A1B04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12590" y="4698001"/>
              <a:ext cx="360000" cy="36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520B913-844F-7225-8F25-47A55BE0D5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52590" y="4698001"/>
              <a:ext cx="360000" cy="36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E4019AA-AD1E-CD45-9F7F-99523F83ED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52590" y="3978001"/>
              <a:ext cx="720000" cy="72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6425913-9D10-F249-5FB7-4A65A3BD38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72590" y="3978001"/>
              <a:ext cx="1080000" cy="108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4C8779A-17C9-8C83-A5BB-E807E15F98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72590" y="5058001"/>
              <a:ext cx="1800000" cy="180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180782A-F14C-4EBD-C6A0-83E9100600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72589" y="3978001"/>
              <a:ext cx="2880000" cy="288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E694D68-A970-A2C0-87AD-77D99F1EFB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72589" y="-701999"/>
              <a:ext cx="4680000" cy="468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0133ECC-0B00-89A2-2CB9-1CC41609C2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89" y="-702000"/>
              <a:ext cx="7559999" cy="756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93F7BB8-AD1A-5AC3-07C1-5768E82DF805}"/>
              </a:ext>
            </a:extLst>
          </p:cNvPr>
          <p:cNvGrpSpPr>
            <a:grpSpLocks noChangeAspect="1"/>
          </p:cNvGrpSpPr>
          <p:nvPr/>
        </p:nvGrpSpPr>
        <p:grpSpPr>
          <a:xfrm rot="5400000" flipH="1">
            <a:off x="4784912" y="1311085"/>
            <a:ext cx="6858003" cy="4235827"/>
            <a:chOff x="12589" y="-702000"/>
            <a:chExt cx="12240000" cy="756000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D6ED505-5E83-9D39-04C3-17E25D5864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12590" y="4698001"/>
              <a:ext cx="360000" cy="36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6B8DC3C-CB7E-82A7-03FF-4AEDBE1AE6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52590" y="4698001"/>
              <a:ext cx="360000" cy="36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25DCB8D-619F-5512-499F-E9D42E00ED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52590" y="3978001"/>
              <a:ext cx="720000" cy="72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DE386D3-0DD3-F8CE-3CA8-217E232169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72590" y="3978001"/>
              <a:ext cx="1080000" cy="108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D12CF12-B47B-64A2-D021-38FBBB97AD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72590" y="5058001"/>
              <a:ext cx="1800000" cy="180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C40E2C3-0260-765D-548D-1C0E476B6E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72589" y="3978001"/>
              <a:ext cx="2880000" cy="288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80C84EA-48F6-88E7-CF6C-42CF55E871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72589" y="-701999"/>
              <a:ext cx="4680000" cy="468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382113F-9EE1-6749-9DD9-6E33DAF963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89" y="-702000"/>
              <a:ext cx="7559999" cy="756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844693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6650B084-3BA4-4620-2D10-B7473E70A962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544286" y="0"/>
            <a:ext cx="11103428" cy="6858000"/>
            <a:chOff x="12589" y="-702000"/>
            <a:chExt cx="12240000" cy="7560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18D8F05-EB96-E3AE-B033-D682D9E415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12589" y="4698000"/>
              <a:ext cx="360000" cy="36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5EE98CD-D54D-62F5-482C-6B6FB65310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52589" y="4698000"/>
              <a:ext cx="360000" cy="36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71E8017-F4DD-B131-6DFA-5971CB8D90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652589" y="3978000"/>
              <a:ext cx="720000" cy="72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1A6D179-F600-EDB7-A6DB-23C6146A1D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72589" y="3978000"/>
              <a:ext cx="1080000" cy="108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53252F3-0458-9CB9-CB39-A283957834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72589" y="5058000"/>
              <a:ext cx="1800000" cy="180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2783BAD-A3C1-40B6-137E-E6A4BFEDE6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72589" y="3978000"/>
              <a:ext cx="2880000" cy="288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2FD2DC3-7031-E2D1-139F-49F8988E31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72589" y="-702000"/>
              <a:ext cx="4680000" cy="468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0E6A33D-96DB-D8A6-6798-4A93F7AC6A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89" y="-702000"/>
              <a:ext cx="7560000" cy="7560000"/>
            </a:xfrm>
            <a:prstGeom prst="rect">
              <a:avLst/>
            </a:prstGeom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42082524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prinkler system, building, bubble, laser&#10;&#10;Description automatically generated">
            <a:extLst>
              <a:ext uri="{FF2B5EF4-FFF2-40B4-BE49-F238E27FC236}">
                <a16:creationId xmlns:a16="http://schemas.microsoft.com/office/drawing/2014/main" id="{7D0943C4-502A-4800-3B64-5B8C667BFB5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762125"/>
            <a:ext cx="76200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9133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wo people smiling&#10;&#10;Description automatically generated with low confidence">
            <a:extLst>
              <a:ext uri="{FF2B5EF4-FFF2-40B4-BE49-F238E27FC236}">
                <a16:creationId xmlns:a16="http://schemas.microsoft.com/office/drawing/2014/main" id="{A8E49201-FF32-E00D-413A-8D021722A764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397508"/>
            <a:ext cx="6096000" cy="406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3367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night sky&#10;&#10;Description automatically generated">
            <a:extLst>
              <a:ext uri="{FF2B5EF4-FFF2-40B4-BE49-F238E27FC236}">
                <a16:creationId xmlns:a16="http://schemas.microsoft.com/office/drawing/2014/main" id="{116E02BF-4BA7-1166-E539-E90493E7C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98" y="0"/>
            <a:ext cx="12191996" cy="6858000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59160DC4-A98E-C93E-9B2D-F5B6DCF6F87F}"/>
              </a:ext>
            </a:extLst>
          </p:cNvPr>
          <p:cNvGrpSpPr/>
          <p:nvPr/>
        </p:nvGrpSpPr>
        <p:grpSpPr>
          <a:xfrm>
            <a:off x="442686" y="0"/>
            <a:ext cx="11103428" cy="6858000"/>
            <a:chOff x="544286" y="0"/>
            <a:chExt cx="11103428" cy="685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E806B2A-66CF-7057-F05F-BF515F8E0C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08571" y="4898571"/>
              <a:ext cx="326571" cy="326571"/>
            </a:xfrm>
            <a:prstGeom prst="rect">
              <a:avLst/>
            </a:prstGeom>
            <a:solidFill>
              <a:srgbClr val="DCDCDC">
                <a:alpha val="3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960D6EA-6682-3A2F-C493-E3C20AC381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82000" y="4898571"/>
              <a:ext cx="326571" cy="326571"/>
            </a:xfrm>
            <a:prstGeom prst="rect">
              <a:avLst/>
            </a:prstGeom>
            <a:solidFill>
              <a:srgbClr val="D7D7D7">
                <a:alpha val="3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D0A9FA9-49F8-5461-52B3-DE6033144E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82000" y="4245429"/>
              <a:ext cx="653143" cy="653143"/>
            </a:xfrm>
            <a:prstGeom prst="rect">
              <a:avLst/>
            </a:prstGeom>
            <a:solidFill>
              <a:srgbClr val="E1E1E1">
                <a:alpha val="3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AA5571-A587-8849-4AFE-E794FDA3C5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2286" y="4245429"/>
              <a:ext cx="979714" cy="979714"/>
            </a:xfrm>
            <a:prstGeom prst="rect">
              <a:avLst/>
            </a:prstGeom>
            <a:solidFill>
              <a:srgbClr val="E6E6E6">
                <a:alpha val="3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6DE8907-C9EE-C1C1-C685-7F2EC931D6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2286" y="5225143"/>
              <a:ext cx="1632857" cy="1632857"/>
            </a:xfrm>
            <a:prstGeom prst="rect">
              <a:avLst/>
            </a:prstGeom>
            <a:solidFill>
              <a:srgbClr val="EBEBEB">
                <a:alpha val="3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6055036-2D77-E431-565A-77C4B881C0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35143" y="4245429"/>
              <a:ext cx="2612571" cy="2612571"/>
            </a:xfrm>
            <a:prstGeom prst="rect">
              <a:avLst/>
            </a:prstGeom>
            <a:solidFill>
              <a:srgbClr val="F0F0F0">
                <a:alpha val="3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24D6955-CF7D-2797-9D15-4500B3C49F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2286" y="0"/>
              <a:ext cx="4245428" cy="4245429"/>
            </a:xfrm>
            <a:prstGeom prst="rect">
              <a:avLst/>
            </a:prstGeom>
            <a:solidFill>
              <a:srgbClr val="F5F5F5">
                <a:alpha val="3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AA955F4-EE7E-37E1-9A08-33F50BF7328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4286" y="0"/>
              <a:ext cx="6858000" cy="6858000"/>
            </a:xfrm>
            <a:prstGeom prst="rect">
              <a:avLst/>
            </a:prstGeom>
            <a:solidFill>
              <a:srgbClr val="FAFAFA">
                <a:alpha val="3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844347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069A7A1B-02A5-941E-4C4A-B25F012E5F4C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sample1">
            <a:hlinkClick r:id="" action="ppaction://media"/>
            <a:extLst>
              <a:ext uri="{FF2B5EF4-FFF2-40B4-BE49-F238E27FC236}">
                <a16:creationId xmlns:a16="http://schemas.microsoft.com/office/drawing/2014/main" id="{B81638E2-624D-798E-1A6C-D354111265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486597" y="-406400"/>
            <a:ext cx="406400" cy="406400"/>
          </a:xfrm>
          <a:prstGeom prst="rect">
            <a:avLst/>
          </a:prstGeom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B28A6895-B547-85B9-DD61-440413F386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8895865"/>
              </p:ext>
            </p:extLst>
          </p:nvPr>
        </p:nvGraphicFramePr>
        <p:xfrm>
          <a:off x="550862" y="2636837"/>
          <a:ext cx="4243869" cy="208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66F12CA-F513-B691-A72D-BFBCDE4FC8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431556"/>
              </p:ext>
            </p:extLst>
          </p:nvPr>
        </p:nvGraphicFramePr>
        <p:xfrm>
          <a:off x="4800600" y="549275"/>
          <a:ext cx="6828438" cy="114552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6828438">
                  <a:extLst>
                    <a:ext uri="{9D8B030D-6E8A-4147-A177-3AD203B41FA5}">
                      <a16:colId xmlns:a16="http://schemas.microsoft.com/office/drawing/2014/main" val="2054560766"/>
                    </a:ext>
                  </a:extLst>
                </a:gridCol>
              </a:tblGrid>
              <a:tr h="270311">
                <a:tc>
                  <a:txBody>
                    <a:bodyPr/>
                    <a:lstStyle/>
                    <a:p>
                      <a:pPr algn="ctr"/>
                      <a:r>
                        <a:rPr lang="en-IN" sz="3200" b="0" spc="70" baseline="0" dirty="0"/>
                        <a:t>Layer 7 Security</a:t>
                      </a:r>
                      <a:endParaRPr lang="en-IN" sz="3200" b="0" spc="70" baseline="0" dirty="0">
                        <a:latin typeface="+mj-lt"/>
                      </a:endParaRPr>
                    </a:p>
                  </a:txBody>
                  <a:tcPr marT="90000" marB="90000" anchor="ctr"/>
                </a:tc>
                <a:extLst>
                  <a:ext uri="{0D108BD9-81ED-4DB2-BD59-A6C34878D82A}">
                    <a16:rowId xmlns:a16="http://schemas.microsoft.com/office/drawing/2014/main" val="38557942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600" spc="70" baseline="0" dirty="0"/>
                        <a:t>Safeguards knowledge workers, and digital assets against web threats</a:t>
                      </a:r>
                      <a:endParaRPr lang="en-US" sz="1600" spc="70" baseline="0" dirty="0">
                        <a:latin typeface="+mj-lt"/>
                      </a:endParaRPr>
                    </a:p>
                  </a:txBody>
                  <a:tcPr marT="90000" marB="144000" anchor="ctr"/>
                </a:tc>
                <a:extLst>
                  <a:ext uri="{0D108BD9-81ED-4DB2-BD59-A6C34878D82A}">
                    <a16:rowId xmlns:a16="http://schemas.microsoft.com/office/drawing/2014/main" val="3192599375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6B4DB3E-55F1-5702-6391-874A1558D8A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0863" y="982543"/>
            <a:ext cx="2615799" cy="657220"/>
          </a:xfrm>
          <a:prstGeom prst="rect">
            <a:avLst/>
          </a:prstGeom>
        </p:spPr>
      </p:pic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861C6871-80AC-09E7-77DC-310BCD3ECE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8779293"/>
              </p:ext>
            </p:extLst>
          </p:nvPr>
        </p:nvGraphicFramePr>
        <p:xfrm>
          <a:off x="13087224" y="760567"/>
          <a:ext cx="6325200" cy="568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5D8A5197-FAAD-9CE8-24AA-B405AD63DC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6246087"/>
              </p:ext>
            </p:extLst>
          </p:nvPr>
        </p:nvGraphicFramePr>
        <p:xfrm>
          <a:off x="13093348" y="-1785206"/>
          <a:ext cx="6325200" cy="4668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656824D6-A7EB-9BBD-50BA-EA0DF0439B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503668"/>
              </p:ext>
            </p:extLst>
          </p:nvPr>
        </p:nvGraphicFramePr>
        <p:xfrm>
          <a:off x="5303838" y="2636838"/>
          <a:ext cx="6325200" cy="20621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25200">
                  <a:extLst>
                    <a:ext uri="{9D8B030D-6E8A-4147-A177-3AD203B41FA5}">
                      <a16:colId xmlns:a16="http://schemas.microsoft.com/office/drawing/2014/main" val="232317821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IN" sz="1400" kern="100" dirty="0">
                          <a:effectLst/>
                        </a:rPr>
                        <a:t>Pre‑emptive avoidance, and Realtime threat neutralization</a:t>
                      </a:r>
                      <a:endParaRPr lang="en-IN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804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IN" sz="1400" kern="100" dirty="0">
                          <a:effectLst/>
                        </a:rPr>
                        <a:t>Shield cloud infrastructure management, online banking, and financial web sessions</a:t>
                      </a:r>
                      <a:endParaRPr lang="en-IN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4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IN" sz="1400" kern="100" dirty="0">
                          <a:effectLst/>
                        </a:rPr>
                        <a:t>Differentiate unsanctioned data egress from authorised business activity</a:t>
                      </a: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939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IN" sz="1400" kern="100" dirty="0">
                          <a:effectLst/>
                        </a:rPr>
                        <a:t>Prevent inadvertent credential submission</a:t>
                      </a:r>
                      <a:endParaRPr lang="en-IN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0674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IN" sz="1400" kern="100" dirty="0">
                          <a:effectLst/>
                        </a:rPr>
                        <a:t>Regulate web usage to deter cyberslacking</a:t>
                      </a:r>
                      <a:endParaRPr lang="en-IN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952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966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ackground pattern&#10;&#10;Description automatically generated" hidden="1">
            <a:extLst>
              <a:ext uri="{FF2B5EF4-FFF2-40B4-BE49-F238E27FC236}">
                <a16:creationId xmlns:a16="http://schemas.microsoft.com/office/drawing/2014/main" id="{FEB76EB8-8B9D-EF94-7BE0-9A8225E02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E806B2A-66CF-7057-F05F-BF515F8E0C77}"/>
              </a:ext>
            </a:extLst>
          </p:cNvPr>
          <p:cNvSpPr>
            <a:spLocks noChangeAspect="1"/>
          </p:cNvSpPr>
          <p:nvPr/>
        </p:nvSpPr>
        <p:spPr>
          <a:xfrm>
            <a:off x="8606971" y="4898571"/>
            <a:ext cx="326571" cy="326571"/>
          </a:xfrm>
          <a:prstGeom prst="rect">
            <a:avLst/>
          </a:prstGeom>
          <a:solidFill>
            <a:srgbClr val="DCDCDC">
              <a:alpha val="3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60D6EA-6682-3A2F-C493-E3C20AC381B6}"/>
              </a:ext>
            </a:extLst>
          </p:cNvPr>
          <p:cNvSpPr>
            <a:spLocks noChangeAspect="1"/>
          </p:cNvSpPr>
          <p:nvPr/>
        </p:nvSpPr>
        <p:spPr>
          <a:xfrm>
            <a:off x="8280400" y="4898571"/>
            <a:ext cx="326571" cy="326571"/>
          </a:xfrm>
          <a:prstGeom prst="rect">
            <a:avLst/>
          </a:prstGeom>
          <a:solidFill>
            <a:srgbClr val="D7D7D7">
              <a:alpha val="3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D0A9FA9-49F8-5461-52B3-DE6033144EC2}"/>
              </a:ext>
            </a:extLst>
          </p:cNvPr>
          <p:cNvSpPr>
            <a:spLocks noChangeAspect="1"/>
          </p:cNvSpPr>
          <p:nvPr/>
        </p:nvSpPr>
        <p:spPr>
          <a:xfrm>
            <a:off x="8280400" y="4245429"/>
            <a:ext cx="653143" cy="653143"/>
          </a:xfrm>
          <a:prstGeom prst="rect">
            <a:avLst/>
          </a:prstGeom>
          <a:solidFill>
            <a:srgbClr val="E1E1E1">
              <a:alpha val="3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AAA5571-A587-8849-4AFE-E794FDA3C594}"/>
              </a:ext>
            </a:extLst>
          </p:cNvPr>
          <p:cNvSpPr>
            <a:spLocks noChangeAspect="1"/>
          </p:cNvSpPr>
          <p:nvPr/>
        </p:nvSpPr>
        <p:spPr>
          <a:xfrm>
            <a:off x="7300686" y="4245429"/>
            <a:ext cx="979714" cy="979714"/>
          </a:xfrm>
          <a:prstGeom prst="rect">
            <a:avLst/>
          </a:prstGeom>
          <a:solidFill>
            <a:srgbClr val="E6E6E6">
              <a:alpha val="3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6DE8907-C9EE-C1C1-C685-7F2EC931D600}"/>
              </a:ext>
            </a:extLst>
          </p:cNvPr>
          <p:cNvSpPr>
            <a:spLocks noChangeAspect="1"/>
          </p:cNvSpPr>
          <p:nvPr/>
        </p:nvSpPr>
        <p:spPr>
          <a:xfrm>
            <a:off x="7300686" y="5225143"/>
            <a:ext cx="1632857" cy="1632857"/>
          </a:xfrm>
          <a:prstGeom prst="rect">
            <a:avLst/>
          </a:prstGeom>
          <a:solidFill>
            <a:srgbClr val="EBEBEB">
              <a:alpha val="3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6055036-2D77-E431-565A-77C4B881C0E6}"/>
              </a:ext>
            </a:extLst>
          </p:cNvPr>
          <p:cNvSpPr>
            <a:spLocks noChangeAspect="1"/>
          </p:cNvSpPr>
          <p:nvPr/>
        </p:nvSpPr>
        <p:spPr>
          <a:xfrm>
            <a:off x="8933543" y="4245429"/>
            <a:ext cx="2612571" cy="2612571"/>
          </a:xfrm>
          <a:prstGeom prst="rect">
            <a:avLst/>
          </a:prstGeom>
          <a:solidFill>
            <a:srgbClr val="F0F0F0">
              <a:alpha val="3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24D6955-CF7D-2797-9D15-4500B3C49F61}"/>
              </a:ext>
            </a:extLst>
          </p:cNvPr>
          <p:cNvSpPr>
            <a:spLocks noChangeAspect="1"/>
          </p:cNvSpPr>
          <p:nvPr/>
        </p:nvSpPr>
        <p:spPr>
          <a:xfrm>
            <a:off x="7300686" y="0"/>
            <a:ext cx="4245428" cy="4245429"/>
          </a:xfrm>
          <a:prstGeom prst="rect">
            <a:avLst/>
          </a:prstGeom>
          <a:solidFill>
            <a:srgbClr val="F5F5F5">
              <a:alpha val="3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AA955F4-EE7E-37E1-9A08-33F50BF73288}"/>
              </a:ext>
            </a:extLst>
          </p:cNvPr>
          <p:cNvSpPr>
            <a:spLocks noChangeAspect="1"/>
          </p:cNvSpPr>
          <p:nvPr/>
        </p:nvSpPr>
        <p:spPr>
          <a:xfrm>
            <a:off x="442686" y="0"/>
            <a:ext cx="6858000" cy="6858000"/>
          </a:xfrm>
          <a:prstGeom prst="rect">
            <a:avLst/>
          </a:prstGeom>
          <a:solidFill>
            <a:srgbClr val="FAFAFA">
              <a:alpha val="3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95826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8597D8F0-490B-1528-8931-E20367CC3313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488118F-5F34-2971-A7C0-DCE9130C6C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583854"/>
              </p:ext>
            </p:extLst>
          </p:nvPr>
        </p:nvGraphicFramePr>
        <p:xfrm>
          <a:off x="4800599" y="548416"/>
          <a:ext cx="6840537" cy="1213778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6840537">
                  <a:extLst>
                    <a:ext uri="{9D8B030D-6E8A-4147-A177-3AD203B41FA5}">
                      <a16:colId xmlns:a16="http://schemas.microsoft.com/office/drawing/2014/main" val="2054560766"/>
                    </a:ext>
                  </a:extLst>
                </a:gridCol>
              </a:tblGrid>
              <a:tr h="317502">
                <a:tc>
                  <a:txBody>
                    <a:bodyPr/>
                    <a:lstStyle/>
                    <a:p>
                      <a:pPr algn="ctr"/>
                      <a:r>
                        <a:rPr lang="en-IN" sz="3200" b="0" spc="70" baseline="0" dirty="0"/>
                        <a:t>Deep Content Security</a:t>
                      </a:r>
                      <a:endParaRPr lang="en-IN" sz="3200" b="0" spc="70" baseline="0" dirty="0">
                        <a:latin typeface="+mj-lt"/>
                      </a:endParaRPr>
                    </a:p>
                  </a:txBody>
                  <a:tcPr marT="90000" marB="90000" anchor="ctr"/>
                </a:tc>
                <a:extLst>
                  <a:ext uri="{0D108BD9-81ED-4DB2-BD59-A6C34878D82A}">
                    <a16:rowId xmlns:a16="http://schemas.microsoft.com/office/drawing/2014/main" val="3855794286"/>
                  </a:ext>
                </a:extLst>
              </a:tr>
              <a:tr h="546098">
                <a:tc>
                  <a:txBody>
                    <a:bodyPr/>
                    <a:lstStyle/>
                    <a:p>
                      <a:pPr algn="ctr"/>
                      <a:r>
                        <a:rPr lang="en-US" sz="1600" spc="70" baseline="0" dirty="0"/>
                        <a:t>Regulates HTTP headers and payload for granular policy enforcement</a:t>
                      </a:r>
                      <a:endParaRPr lang="en-US" sz="1600" spc="70" baseline="0" dirty="0">
                        <a:latin typeface="+mj-lt"/>
                      </a:endParaRPr>
                    </a:p>
                  </a:txBody>
                  <a:tcPr marT="90000" marB="144000" anchor="ctr"/>
                </a:tc>
                <a:extLst>
                  <a:ext uri="{0D108BD9-81ED-4DB2-BD59-A6C34878D82A}">
                    <a16:rowId xmlns:a16="http://schemas.microsoft.com/office/drawing/2014/main" val="3192599375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CE19FD11-A8D2-0DC2-EE60-B04E217BF6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63" y="982543"/>
            <a:ext cx="2615799" cy="657220"/>
          </a:xfrm>
          <a:prstGeom prst="rect">
            <a:avLst/>
          </a:prstGeom>
        </p:spPr>
      </p:pic>
      <p:graphicFrame>
        <p:nvGraphicFramePr>
          <p:cNvPr id="34" name="Diagram 33">
            <a:extLst>
              <a:ext uri="{FF2B5EF4-FFF2-40B4-BE49-F238E27FC236}">
                <a16:creationId xmlns:a16="http://schemas.microsoft.com/office/drawing/2014/main" id="{B97F1030-2912-4039-0C0F-BD4AF7530A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5187944"/>
              </p:ext>
            </p:extLst>
          </p:nvPr>
        </p:nvGraphicFramePr>
        <p:xfrm>
          <a:off x="13746860" y="714375"/>
          <a:ext cx="6337300" cy="4679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27B4C46F-5596-4627-9554-8D8C8692E3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52080"/>
              </p:ext>
            </p:extLst>
          </p:nvPr>
        </p:nvGraphicFramePr>
        <p:xfrm>
          <a:off x="5303838" y="2636838"/>
          <a:ext cx="6337299" cy="24767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37299">
                  <a:extLst>
                    <a:ext uri="{9D8B030D-6E8A-4147-A177-3AD203B41FA5}">
                      <a16:colId xmlns:a16="http://schemas.microsoft.com/office/drawing/2014/main" val="23398216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IN" sz="1400" kern="100" dirty="0">
                          <a:effectLst/>
                        </a:rPr>
                        <a:t>Realtime content fingerprinting prevents egress of confidential information</a:t>
                      </a:r>
                      <a:endParaRPr lang="en-IN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47653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IN" sz="1400" kern="100" dirty="0">
                          <a:effectLst/>
                        </a:rPr>
                        <a:t>Realtime image analysis prevents egress of sensitive information in pictorial form</a:t>
                      </a:r>
                      <a:endParaRPr lang="en-IN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032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IN" sz="1400" kern="100" dirty="0">
                          <a:effectLst/>
                        </a:rPr>
                        <a:t>Generic ICAP for integration with third‑party security technologies</a:t>
                      </a:r>
                      <a:endParaRPr lang="en-IN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4614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IN" sz="1400" kern="100">
                          <a:effectLst/>
                        </a:rPr>
                        <a:t>Prevents DNS queries to  threatful sites, and countries</a:t>
                      </a:r>
                      <a:endParaRPr lang="en-IN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58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IN" sz="1400" kern="100" dirty="0">
                          <a:effectLst/>
                        </a:rPr>
                        <a:t>Prevents inadvertent traffic to servers with unacceptable SSL security</a:t>
                      </a:r>
                      <a:endParaRPr lang="en-IN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5053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IN" sz="1400" kern="100" dirty="0">
                          <a:effectLst/>
                        </a:rPr>
                        <a:t>Realtime consumption of threat intelligence from SoC services</a:t>
                      </a:r>
                      <a:endParaRPr lang="en-IN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9156898"/>
                  </a:ext>
                </a:extLst>
              </a:tr>
            </a:tbl>
          </a:graphicData>
        </a:graphic>
      </p:graphicFrame>
      <p:graphicFrame>
        <p:nvGraphicFramePr>
          <p:cNvPr id="43" name="Diagram 42">
            <a:extLst>
              <a:ext uri="{FF2B5EF4-FFF2-40B4-BE49-F238E27FC236}">
                <a16:creationId xmlns:a16="http://schemas.microsoft.com/office/drawing/2014/main" id="{25B1A670-0D2D-F563-B880-66B7DBB8CD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6709909"/>
              </p:ext>
            </p:extLst>
          </p:nvPr>
        </p:nvGraphicFramePr>
        <p:xfrm>
          <a:off x="542827" y="2636838"/>
          <a:ext cx="4243869" cy="24767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1606935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BA256CAF-CF7A-D044-EF4D-AF53F325742D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4BB98DC-1B8C-34C1-7560-6621A4ED07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378985"/>
              </p:ext>
            </p:extLst>
          </p:nvPr>
        </p:nvGraphicFramePr>
        <p:xfrm>
          <a:off x="-5430919" y="2062421"/>
          <a:ext cx="4254500" cy="3609812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254500">
                  <a:extLst>
                    <a:ext uri="{9D8B030D-6E8A-4147-A177-3AD203B41FA5}">
                      <a16:colId xmlns:a16="http://schemas.microsoft.com/office/drawing/2014/main" val="2054560766"/>
                    </a:ext>
                  </a:extLst>
                </a:gridCol>
              </a:tblGrid>
              <a:tr h="723092">
                <a:tc>
                  <a:txBody>
                    <a:bodyPr/>
                    <a:lstStyle/>
                    <a:p>
                      <a:pPr algn="ctr"/>
                      <a:r>
                        <a:rPr lang="en-IN" sz="2400" b="0" spc="70" baseline="0" dirty="0"/>
                        <a:t>Internet Browser Security</a:t>
                      </a:r>
                      <a:endParaRPr lang="en-IN" sz="2400" b="0" spc="70" baseline="0" dirty="0">
                        <a:latin typeface="+mj-lt"/>
                      </a:endParaRPr>
                    </a:p>
                  </a:txBody>
                  <a:tcPr marT="90000" marB="9000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55794286"/>
                  </a:ext>
                </a:extLst>
              </a:tr>
              <a:tr h="572496">
                <a:tc>
                  <a:txBody>
                    <a:bodyPr/>
                    <a:lstStyle/>
                    <a:p>
                      <a:pPr algn="ctr"/>
                      <a:r>
                        <a:rPr lang="en-US" sz="1600" spc="70" baseline="0" dirty="0"/>
                        <a:t>Prevents form submission to Zero‑Hour Phishing site</a:t>
                      </a:r>
                      <a:endParaRPr lang="en-US" sz="1600" spc="70" baseline="0" dirty="0">
                        <a:latin typeface="+mj-lt"/>
                      </a:endParaRPr>
                    </a:p>
                  </a:txBody>
                  <a:tcPr marT="90000" marB="14400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2599375"/>
                  </a:ext>
                </a:extLst>
              </a:tr>
              <a:tr h="572496">
                <a:tc>
                  <a:txBody>
                    <a:bodyPr/>
                    <a:lstStyle/>
                    <a:p>
                      <a:pPr algn="ctr"/>
                      <a:r>
                        <a:rPr lang="en-US" sz="1600" spc="70" baseline="0" dirty="0"/>
                        <a:t>Prevents undesirable background web‑traffic</a:t>
                      </a:r>
                      <a:endParaRPr lang="en-US" sz="1600" spc="70" baseline="0" dirty="0">
                        <a:latin typeface="+mj-lt"/>
                      </a:endParaRPr>
                    </a:p>
                  </a:txBody>
                  <a:tcPr marT="90000" marB="14400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3456747"/>
                  </a:ext>
                </a:extLst>
              </a:tr>
              <a:tr h="572496">
                <a:tc>
                  <a:txBody>
                    <a:bodyPr/>
                    <a:lstStyle/>
                    <a:p>
                      <a:pPr algn="ctr"/>
                      <a:r>
                        <a:rPr lang="en-US" sz="1600" spc="70" baseline="0" dirty="0"/>
                        <a:t>Prevents unsanctioned egress of confidential data</a:t>
                      </a:r>
                      <a:endParaRPr lang="en-US" sz="1600" spc="70" baseline="0" dirty="0">
                        <a:latin typeface="+mj-lt"/>
                      </a:endParaRPr>
                    </a:p>
                  </a:txBody>
                  <a:tcPr marT="90000" marB="14400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60892669"/>
                  </a:ext>
                </a:extLst>
              </a:tr>
              <a:tr h="572496">
                <a:tc>
                  <a:txBody>
                    <a:bodyPr/>
                    <a:lstStyle/>
                    <a:p>
                      <a:pPr algn="ctr"/>
                      <a:r>
                        <a:rPr lang="en-US" sz="1600" spc="70" baseline="0" dirty="0"/>
                        <a:t>Prevents unsanctioned use of web applications</a:t>
                      </a:r>
                      <a:endParaRPr lang="en-US" sz="1600" spc="70" baseline="0" dirty="0">
                        <a:latin typeface="+mj-lt"/>
                      </a:endParaRPr>
                    </a:p>
                  </a:txBody>
                  <a:tcPr marT="90000" marB="144000" anchor="ctr">
                    <a:lnL w="6350" cap="flat" cmpd="sng" algn="ctr">
                      <a:noFill/>
                      <a:prstDash val="solid"/>
                      <a:miter lim="800000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92005318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61A482C-E17F-2579-D9FE-369C5365F6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085533"/>
              </p:ext>
            </p:extLst>
          </p:nvPr>
        </p:nvGraphicFramePr>
        <p:xfrm>
          <a:off x="4810966" y="549275"/>
          <a:ext cx="6830171" cy="1213778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6830171">
                  <a:extLst>
                    <a:ext uri="{9D8B030D-6E8A-4147-A177-3AD203B41FA5}">
                      <a16:colId xmlns:a16="http://schemas.microsoft.com/office/drawing/2014/main" val="2054560766"/>
                    </a:ext>
                  </a:extLst>
                </a:gridCol>
              </a:tblGrid>
              <a:tr h="317502">
                <a:tc>
                  <a:txBody>
                    <a:bodyPr/>
                    <a:lstStyle/>
                    <a:p>
                      <a:pPr algn="ctr"/>
                      <a:r>
                        <a:rPr lang="en-IN" sz="3200" b="0" spc="70" baseline="0" dirty="0"/>
                        <a:t>Internet Browser Security</a:t>
                      </a:r>
                    </a:p>
                  </a:txBody>
                  <a:tcPr marT="90000" marB="90000" anchor="ctr"/>
                </a:tc>
                <a:extLst>
                  <a:ext uri="{0D108BD9-81ED-4DB2-BD59-A6C34878D82A}">
                    <a16:rowId xmlns:a16="http://schemas.microsoft.com/office/drawing/2014/main" val="3855794286"/>
                  </a:ext>
                </a:extLst>
              </a:tr>
              <a:tr h="546098">
                <a:tc>
                  <a:txBody>
                    <a:bodyPr/>
                    <a:lstStyle/>
                    <a:p>
                      <a:pPr algn="ctr"/>
                      <a:r>
                        <a:rPr lang="en-US" sz="1600" spc="70" baseline="0" dirty="0"/>
                        <a:t>Agent less Content Security Imposition</a:t>
                      </a:r>
                      <a:endParaRPr lang="en-US" sz="1600" spc="70" baseline="0" dirty="0">
                        <a:latin typeface="+mj-lt"/>
                      </a:endParaRPr>
                    </a:p>
                  </a:txBody>
                  <a:tcPr marT="90000" marB="144000" anchor="ctr"/>
                </a:tc>
                <a:extLst>
                  <a:ext uri="{0D108BD9-81ED-4DB2-BD59-A6C34878D82A}">
                    <a16:rowId xmlns:a16="http://schemas.microsoft.com/office/drawing/2014/main" val="3192599375"/>
                  </a:ext>
                </a:extLst>
              </a:tr>
            </a:tbl>
          </a:graphicData>
        </a:graphic>
      </p:graphicFrame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9F7EAF0F-7C7A-D297-CE92-1A2A548BA6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3479431"/>
              </p:ext>
            </p:extLst>
          </p:nvPr>
        </p:nvGraphicFramePr>
        <p:xfrm>
          <a:off x="-12079856" y="139138"/>
          <a:ext cx="11074400" cy="1161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1C6BFFB2-DE12-5479-A62B-63DC5B1751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2988227"/>
              </p:ext>
            </p:extLst>
          </p:nvPr>
        </p:nvGraphicFramePr>
        <p:xfrm>
          <a:off x="12459079" y="719667"/>
          <a:ext cx="6311900" cy="442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64268EAB-E3F7-84DA-D78C-C3F853D8ACF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0863" y="982543"/>
            <a:ext cx="2615799" cy="657220"/>
          </a:xfrm>
          <a:prstGeom prst="rect">
            <a:avLst/>
          </a:prstGeom>
        </p:spPr>
      </p:pic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12274355-DA55-4D12-8BC9-B9FD603D95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3425145"/>
              </p:ext>
            </p:extLst>
          </p:nvPr>
        </p:nvGraphicFramePr>
        <p:xfrm>
          <a:off x="13837505" y="-2200837"/>
          <a:ext cx="6329362" cy="46799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14D5E94-C47A-FA96-6054-354A98022D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085817"/>
              </p:ext>
            </p:extLst>
          </p:nvPr>
        </p:nvGraphicFramePr>
        <p:xfrm>
          <a:off x="5286976" y="2479112"/>
          <a:ext cx="6342062" cy="18910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42062">
                  <a:extLst>
                    <a:ext uri="{9D8B030D-6E8A-4147-A177-3AD203B41FA5}">
                      <a16:colId xmlns:a16="http://schemas.microsoft.com/office/drawing/2014/main" val="175557943"/>
                    </a:ext>
                  </a:extLst>
                </a:gridCol>
              </a:tblGrid>
              <a:tr h="3225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effectLst/>
                        </a:rPr>
                        <a:t>Adjusts Website behavior for policy compliance</a:t>
                      </a:r>
                      <a:endParaRPr lang="en-IN" sz="105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619475"/>
                  </a:ext>
                </a:extLst>
              </a:tr>
              <a:tr h="3225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Re‑programmable signatures of 100+ desktop and SaaS applications</a:t>
                      </a: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9494230"/>
                  </a:ext>
                </a:extLst>
              </a:tr>
              <a:tr h="3225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IN" sz="1400" kern="1200" dirty="0">
                          <a:effectLst/>
                        </a:rPr>
                        <a:t>Restrict access to only sanctioned multimedia on streaming platforms, like YouTube</a:t>
                      </a: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2319222"/>
                  </a:ext>
                </a:extLst>
              </a:tr>
              <a:tr h="5143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Prevent unsanctioned use of webmail, file‑sharing services, non‑productive features of SaaS applications and social networks</a:t>
                      </a: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608029"/>
                  </a:ext>
                </a:extLst>
              </a:tr>
            </a:tbl>
          </a:graphicData>
        </a:graphic>
      </p:graphicFrame>
      <p:graphicFrame>
        <p:nvGraphicFramePr>
          <p:cNvPr id="20" name="Diagram 19">
            <a:extLst>
              <a:ext uri="{FF2B5EF4-FFF2-40B4-BE49-F238E27FC236}">
                <a16:creationId xmlns:a16="http://schemas.microsoft.com/office/drawing/2014/main" id="{D6453B23-41F7-9F37-F7E8-626ED6CFDD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0819758"/>
              </p:ext>
            </p:extLst>
          </p:nvPr>
        </p:nvGraphicFramePr>
        <p:xfrm>
          <a:off x="562962" y="2636837"/>
          <a:ext cx="4231769" cy="165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0" r:lo="rId21" r:qs="rId22" r:cs="rId23"/>
          </a:graphicData>
        </a:graphic>
      </p:graphicFrame>
    </p:spTree>
    <p:extLst>
      <p:ext uri="{BB962C8B-B14F-4D97-AF65-F5344CB8AC3E}">
        <p14:creationId xmlns:p14="http://schemas.microsoft.com/office/powerpoint/2010/main" val="3182713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C956DBB1-5A04-3AF3-076B-46B2D4256B4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3B0C1FF-192D-754E-D81D-D9353D7CFB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63" y="982543"/>
            <a:ext cx="2615799" cy="657220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C693B8D-C146-9F84-1B15-681D398F33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218116"/>
              </p:ext>
            </p:extLst>
          </p:nvPr>
        </p:nvGraphicFramePr>
        <p:xfrm>
          <a:off x="4800601" y="549275"/>
          <a:ext cx="6840536" cy="1213778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6840536">
                  <a:extLst>
                    <a:ext uri="{9D8B030D-6E8A-4147-A177-3AD203B41FA5}">
                      <a16:colId xmlns:a16="http://schemas.microsoft.com/office/drawing/2014/main" val="2054560766"/>
                    </a:ext>
                  </a:extLst>
                </a:gridCol>
              </a:tblGrid>
              <a:tr h="317502">
                <a:tc>
                  <a:txBody>
                    <a:bodyPr/>
                    <a:lstStyle/>
                    <a:p>
                      <a:pPr algn="ctr"/>
                      <a:r>
                        <a:rPr lang="en-IN" sz="3200" b="0" spc="70" baseline="0" dirty="0"/>
                        <a:t>Intelligence Feeds</a:t>
                      </a:r>
                    </a:p>
                  </a:txBody>
                  <a:tcPr marT="90000" marB="90000" anchor="ctr"/>
                </a:tc>
                <a:extLst>
                  <a:ext uri="{0D108BD9-81ED-4DB2-BD59-A6C34878D82A}">
                    <a16:rowId xmlns:a16="http://schemas.microsoft.com/office/drawing/2014/main" val="3855794286"/>
                  </a:ext>
                </a:extLst>
              </a:tr>
              <a:tr h="546098">
                <a:tc>
                  <a:txBody>
                    <a:bodyPr/>
                    <a:lstStyle/>
                    <a:p>
                      <a:pPr algn="ctr"/>
                      <a:r>
                        <a:rPr lang="en-US" sz="1600" spc="70" baseline="0" dirty="0"/>
                        <a:t>Realtime updates for security neural‑network</a:t>
                      </a:r>
                      <a:endParaRPr lang="en-US" sz="1600" spc="70" baseline="0" dirty="0">
                        <a:latin typeface="+mj-lt"/>
                      </a:endParaRPr>
                    </a:p>
                  </a:txBody>
                  <a:tcPr marT="90000" marB="144000" anchor="ctr"/>
                </a:tc>
                <a:extLst>
                  <a:ext uri="{0D108BD9-81ED-4DB2-BD59-A6C34878D82A}">
                    <a16:rowId xmlns:a16="http://schemas.microsoft.com/office/drawing/2014/main" val="3192599375"/>
                  </a:ext>
                </a:extLst>
              </a:tr>
            </a:tbl>
          </a:graphicData>
        </a:graphic>
      </p:graphicFrame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D6223D6-D597-F88F-4CAA-13343DC4DD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4237416"/>
              </p:ext>
            </p:extLst>
          </p:nvPr>
        </p:nvGraphicFramePr>
        <p:xfrm>
          <a:off x="12952867" y="549276"/>
          <a:ext cx="6329363" cy="5759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FC4B37BC-D229-B00E-C5D3-874FC42138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5508958"/>
              </p:ext>
            </p:extLst>
          </p:nvPr>
        </p:nvGraphicFramePr>
        <p:xfrm>
          <a:off x="13272180" y="-1381126"/>
          <a:ext cx="6337300" cy="1090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63E4D224-0004-28B3-0A6B-566D75229463}"/>
              </a:ext>
            </a:extLst>
          </p:cNvPr>
          <p:cNvSpPr/>
          <p:nvPr/>
        </p:nvSpPr>
        <p:spPr>
          <a:xfrm>
            <a:off x="14264597" y="3213113"/>
            <a:ext cx="6329363" cy="5759449"/>
          </a:xfrm>
          <a:prstGeom prst="rect">
            <a:avLst/>
          </a:prstGeom>
        </p:spPr>
        <p:txBody>
          <a:bodyPr/>
          <a:lstStyle/>
          <a:p>
            <a:pPr marL="0" lvl="0" indent="0">
              <a:lnSpc>
                <a:spcPct val="100000"/>
              </a:lnSpc>
              <a:buNone/>
            </a:pPr>
            <a:r>
              <a:rPr lang="en-IN" dirty="0"/>
              <a:t>Web servers known to serve malware, Phishing attacks, and other security exploits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en-IN" dirty="0"/>
              <a:t>Over 30 Million websites categorized based on served content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en-IN" dirty="0"/>
              <a:t>Signatures for Internet client software, </a:t>
            </a:r>
            <a:r>
              <a:rPr lang="en-IN" dirty="0" err="1"/>
              <a:t>SaS</a:t>
            </a:r>
            <a:r>
              <a:rPr lang="en-IN" dirty="0"/>
              <a:t> applications, Social Networks, etc.,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en-US" dirty="0"/>
              <a:t>Identify visual content and sensitive information in image based data </a:t>
            </a:r>
            <a:endParaRPr lang="en-IN" dirty="0"/>
          </a:p>
          <a:p>
            <a:pPr marL="0" lvl="0" indent="0">
              <a:lnSpc>
                <a:spcPct val="100000"/>
              </a:lnSpc>
              <a:buNone/>
            </a:pPr>
            <a:r>
              <a:rPr lang="en-IN" dirty="0"/>
              <a:t>Detect MiMe and content nature in data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en-IN" dirty="0"/>
              <a:t>Heuristics and byte sequences for detection of harmful content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en-IN" dirty="0"/>
              <a:t>Geographic location of web server hosts.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en-US" dirty="0"/>
              <a:t>Database of Trusted Root CA, algorithms and fingerprints for server identity validation</a:t>
            </a:r>
            <a:endParaRPr lang="en-IN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9E8C2745-F201-BF6C-D5D4-C8E7DC2CD6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343476"/>
              </p:ext>
            </p:extLst>
          </p:nvPr>
        </p:nvGraphicFramePr>
        <p:xfrm>
          <a:off x="5303837" y="2636838"/>
          <a:ext cx="6329363" cy="3548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29363">
                  <a:extLst>
                    <a:ext uri="{9D8B030D-6E8A-4147-A177-3AD203B41FA5}">
                      <a16:colId xmlns:a16="http://schemas.microsoft.com/office/drawing/2014/main" val="3607494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kern="100" dirty="0">
                          <a:effectLst/>
                        </a:rPr>
                        <a:t>Web servers known to serve malware, Phishing attacks, and other security exploits</a:t>
                      </a:r>
                      <a:endParaRPr lang="en-IN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8322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Mangal" panose="02040503050203030202" pitchFamily="18" charset="0"/>
                        </a:rPr>
                        <a:t>Over 30 Million websites categorised based on served content</a:t>
                      </a: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3550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IN" sz="1400" kern="100" dirty="0">
                          <a:effectLst/>
                        </a:rPr>
                        <a:t>Signatures for Internet client software, SaaS applications, Social Networks, etc.,</a:t>
                      </a:r>
                      <a:endParaRPr lang="en-IN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18233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Identify visual content and sensitive information in image-based data </a:t>
                      </a:r>
                      <a:endParaRPr lang="en-IN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0654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IN" sz="1400" kern="100" dirty="0">
                          <a:effectLst/>
                        </a:rPr>
                        <a:t>Detect MiMe and content nature in data</a:t>
                      </a:r>
                      <a:endParaRPr lang="en-IN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5779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IN" sz="1400" kern="100">
                          <a:effectLst/>
                        </a:rPr>
                        <a:t>Heuristics and byte sequences for detection of harmful content</a:t>
                      </a:r>
                      <a:endParaRPr lang="en-IN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90477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IN" sz="1400" kern="100" dirty="0">
                          <a:effectLst/>
                        </a:rPr>
                        <a:t>Geographic location of web server hosts</a:t>
                      </a:r>
                      <a:endParaRPr lang="en-IN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825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Database of Trusted Root CA, algorithms and fingerprints for server identity validation</a:t>
                      </a:r>
                      <a:endParaRPr lang="en-IN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Mangal" panose="02040503050203030202" pitchFamily="18" charset="0"/>
                      </a:endParaRP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5092784"/>
                  </a:ext>
                </a:extLst>
              </a:tr>
            </a:tbl>
          </a:graphicData>
        </a:graphic>
      </p:graphicFrame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BE2B8BC8-B7A5-B1FD-A0A0-6DF2F028EC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390746"/>
              </p:ext>
            </p:extLst>
          </p:nvPr>
        </p:nvGraphicFramePr>
        <p:xfrm>
          <a:off x="550862" y="2636837"/>
          <a:ext cx="4243869" cy="33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</p:spTree>
    <p:extLst>
      <p:ext uri="{BB962C8B-B14F-4D97-AF65-F5344CB8AC3E}">
        <p14:creationId xmlns:p14="http://schemas.microsoft.com/office/powerpoint/2010/main" val="1940616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090D3D-298F-54CB-A1C0-3323C651B20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6D2515-4FF2-ED3C-C685-A8ACFDB7FB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63" y="982543"/>
            <a:ext cx="2615799" cy="657220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33494D0-EA07-DE11-F1EE-876AB0CCC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572048"/>
              </p:ext>
            </p:extLst>
          </p:nvPr>
        </p:nvGraphicFramePr>
        <p:xfrm>
          <a:off x="4800600" y="549276"/>
          <a:ext cx="6840538" cy="114552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6840538">
                  <a:extLst>
                    <a:ext uri="{9D8B030D-6E8A-4147-A177-3AD203B41FA5}">
                      <a16:colId xmlns:a16="http://schemas.microsoft.com/office/drawing/2014/main" val="2054560766"/>
                    </a:ext>
                  </a:extLst>
                </a:gridCol>
              </a:tblGrid>
              <a:tr h="448512">
                <a:tc>
                  <a:txBody>
                    <a:bodyPr/>
                    <a:lstStyle/>
                    <a:p>
                      <a:pPr algn="ctr"/>
                      <a:r>
                        <a:rPr lang="en-IN" sz="3200" b="0" spc="70" baseline="0" dirty="0"/>
                        <a:t>Advanced Proxy Server Technology</a:t>
                      </a:r>
                    </a:p>
                  </a:txBody>
                  <a:tcPr marT="90000" marB="90000" anchor="ctr"/>
                </a:tc>
                <a:extLst>
                  <a:ext uri="{0D108BD9-81ED-4DB2-BD59-A6C34878D82A}">
                    <a16:rowId xmlns:a16="http://schemas.microsoft.com/office/drawing/2014/main" val="3855794286"/>
                  </a:ext>
                </a:extLst>
              </a:tr>
              <a:tr h="320988">
                <a:tc>
                  <a:txBody>
                    <a:bodyPr/>
                    <a:lstStyle/>
                    <a:p>
                      <a:pPr algn="ctr"/>
                      <a:r>
                        <a:rPr lang="en-US" sz="1600" spc="70" baseline="0" dirty="0"/>
                        <a:t>Specifically built for enterprise web security</a:t>
                      </a:r>
                    </a:p>
                  </a:txBody>
                  <a:tcPr marT="90000" marB="144000" anchor="ctr"/>
                </a:tc>
                <a:extLst>
                  <a:ext uri="{0D108BD9-81ED-4DB2-BD59-A6C34878D82A}">
                    <a16:rowId xmlns:a16="http://schemas.microsoft.com/office/drawing/2014/main" val="3192599375"/>
                  </a:ext>
                </a:extLst>
              </a:tr>
            </a:tbl>
          </a:graphicData>
        </a:graphic>
      </p:graphicFrame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816F5D39-E8AA-DA70-5C7A-8F0594FEE9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4814615"/>
              </p:ext>
            </p:extLst>
          </p:nvPr>
        </p:nvGraphicFramePr>
        <p:xfrm>
          <a:off x="12952866" y="2263072"/>
          <a:ext cx="6337299" cy="36718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80A0BBEA-4B0B-79BB-194B-5D43D920DD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0787030"/>
              </p:ext>
            </p:extLst>
          </p:nvPr>
        </p:nvGraphicFramePr>
        <p:xfrm>
          <a:off x="4459768" y="1671512"/>
          <a:ext cx="6337299" cy="4654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AAECB8D6-390A-283B-5251-D761007AC7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6613127"/>
              </p:ext>
            </p:extLst>
          </p:nvPr>
        </p:nvGraphicFramePr>
        <p:xfrm>
          <a:off x="550862" y="2636837"/>
          <a:ext cx="4243869" cy="165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</p:spTree>
    <p:extLst>
      <p:ext uri="{BB962C8B-B14F-4D97-AF65-F5344CB8AC3E}">
        <p14:creationId xmlns:p14="http://schemas.microsoft.com/office/powerpoint/2010/main" val="738346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0F18F8B-4FB6-B492-27D7-6F032FE03D59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641EBC4-756A-A5A7-31E2-322D760B7D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524186"/>
              </p:ext>
            </p:extLst>
          </p:nvPr>
        </p:nvGraphicFramePr>
        <p:xfrm>
          <a:off x="4812900" y="601230"/>
          <a:ext cx="6828238" cy="138936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6828238">
                  <a:extLst>
                    <a:ext uri="{9D8B030D-6E8A-4147-A177-3AD203B41FA5}">
                      <a16:colId xmlns:a16="http://schemas.microsoft.com/office/drawing/2014/main" val="2054560766"/>
                    </a:ext>
                  </a:extLst>
                </a:gridCol>
              </a:tblGrid>
              <a:tr h="511620">
                <a:tc>
                  <a:txBody>
                    <a:bodyPr/>
                    <a:lstStyle/>
                    <a:p>
                      <a:pPr algn="ctr"/>
                      <a:r>
                        <a:rPr lang="en-IN" sz="3200" b="0" spc="70" baseline="0" dirty="0"/>
                        <a:t>Scalable Network Service Application</a:t>
                      </a:r>
                    </a:p>
                  </a:txBody>
                  <a:tcPr marT="90000" marB="90000" anchor="ctr"/>
                </a:tc>
                <a:extLst>
                  <a:ext uri="{0D108BD9-81ED-4DB2-BD59-A6C34878D82A}">
                    <a16:rowId xmlns:a16="http://schemas.microsoft.com/office/drawing/2014/main" val="3855794286"/>
                  </a:ext>
                </a:extLst>
              </a:tr>
              <a:tr h="552998">
                <a:tc>
                  <a:txBody>
                    <a:bodyPr/>
                    <a:lstStyle/>
                    <a:p>
                      <a:pPr algn="ctr"/>
                      <a:r>
                        <a:rPr lang="en-US" sz="1600" spc="70" baseline="0" dirty="0"/>
                        <a:t>HTTP Proxy Server specifically designed for setting up enterprise Secure Web Gateways</a:t>
                      </a:r>
                    </a:p>
                  </a:txBody>
                  <a:tcPr marT="90000" marB="144000" anchor="ctr"/>
                </a:tc>
                <a:extLst>
                  <a:ext uri="{0D108BD9-81ED-4DB2-BD59-A6C34878D82A}">
                    <a16:rowId xmlns:a16="http://schemas.microsoft.com/office/drawing/2014/main" val="3192599375"/>
                  </a:ext>
                </a:extLst>
              </a:tr>
            </a:tbl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06725978-3202-ADE0-3B67-33BFE9A59F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2053560"/>
              </p:ext>
            </p:extLst>
          </p:nvPr>
        </p:nvGraphicFramePr>
        <p:xfrm>
          <a:off x="5303838" y="2636838"/>
          <a:ext cx="5904000" cy="352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32674F5B-9A9F-B93D-7796-9E77B57DC8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7461266"/>
              </p:ext>
            </p:extLst>
          </p:nvPr>
        </p:nvGraphicFramePr>
        <p:xfrm>
          <a:off x="12390437" y="549275"/>
          <a:ext cx="6329363" cy="5759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C6616A6F-68EC-1FC0-765A-A76C8D57E7A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5"/>
              </a:ext>
            </a:extLst>
          </a:blip>
          <a:srcRect t="5944" r="1262" b="1748"/>
          <a:stretch/>
        </p:blipFill>
        <p:spPr>
          <a:xfrm>
            <a:off x="13838238" y="-3662975"/>
            <a:ext cx="5436000" cy="4752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7279B17-6059-15B7-90A1-DB8C30D10F6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50863" y="982543"/>
            <a:ext cx="2615799" cy="657220"/>
          </a:xfrm>
          <a:prstGeom prst="rect">
            <a:avLst/>
          </a:prstGeom>
        </p:spPr>
      </p:pic>
      <p:graphicFrame>
        <p:nvGraphicFramePr>
          <p:cNvPr id="20" name="Diagram 19">
            <a:extLst>
              <a:ext uri="{FF2B5EF4-FFF2-40B4-BE49-F238E27FC236}">
                <a16:creationId xmlns:a16="http://schemas.microsoft.com/office/drawing/2014/main" id="{C47B063A-D817-8FFA-97AE-38C54721FA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0365911"/>
              </p:ext>
            </p:extLst>
          </p:nvPr>
        </p:nvGraphicFramePr>
        <p:xfrm>
          <a:off x="550862" y="2636837"/>
          <a:ext cx="4243869" cy="262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551812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11F3A71-F3B0-AE01-3793-2F8EFB7FEB3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phic 6" descr="Lightning with solid fill">
            <a:extLst>
              <a:ext uri="{FF2B5EF4-FFF2-40B4-BE49-F238E27FC236}">
                <a16:creationId xmlns:a16="http://schemas.microsoft.com/office/drawing/2014/main" id="{BBEDDBD2-0F45-DB60-4450-6DE33C95CB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3455" t="14757" r="13889" b="14149"/>
          <a:stretch/>
        </p:blipFill>
        <p:spPr>
          <a:xfrm>
            <a:off x="6096000" y="1338413"/>
            <a:ext cx="4224338" cy="1065211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9DB7FE4-0200-D7A6-2FDE-B21C4461258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365" t="11969" r="6598" b="5515"/>
          <a:stretch/>
        </p:blipFill>
        <p:spPr>
          <a:xfrm>
            <a:off x="5278052" y="2732238"/>
            <a:ext cx="6382498" cy="36195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EA2E51-3A65-90EA-94B2-90D81C5C723F}"/>
              </a:ext>
            </a:extLst>
          </p:cNvPr>
          <p:cNvSpPr txBox="1"/>
          <p:nvPr/>
        </p:nvSpPr>
        <p:spPr>
          <a:xfrm>
            <a:off x="6533993" y="1606883"/>
            <a:ext cx="33483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dirty="0">
                <a:solidFill>
                  <a:schemeClr val="bg1"/>
                </a:solidFill>
              </a:rPr>
              <a:t>Cloud based Threat Intelligence Feeds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8CCD52-E10A-E5F9-C8D3-FC5D9D981ACD}"/>
              </a:ext>
            </a:extLst>
          </p:cNvPr>
          <p:cNvSpPr txBox="1">
            <a:spLocks/>
          </p:cNvSpPr>
          <p:nvPr/>
        </p:nvSpPr>
        <p:spPr>
          <a:xfrm>
            <a:off x="7053007" y="2403624"/>
            <a:ext cx="2584938" cy="338554"/>
          </a:xfrm>
          <a:prstGeom prst="rect">
            <a:avLst/>
          </a:prstGeom>
          <a:solidFill>
            <a:srgbClr val="E45724"/>
          </a:solidFill>
        </p:spPr>
        <p:txBody>
          <a:bodyPr wrap="none" rtlCol="0">
            <a:spAutoFit/>
          </a:bodyPr>
          <a:lstStyle/>
          <a:p>
            <a:r>
              <a:rPr lang="en-IN" sz="1600" dirty="0"/>
              <a:t>SafeSquid SWG Proxy Cluster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F723D7-813A-26C0-3D04-A15BAB1C8E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0863" y="982543"/>
            <a:ext cx="2615799" cy="657220"/>
          </a:xfrm>
          <a:prstGeom prst="rect">
            <a:avLst/>
          </a:prstGeom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8C8E62E-DA6F-11B0-9E5D-8E01B26E04A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2557989"/>
              </p:ext>
            </p:extLst>
          </p:nvPr>
        </p:nvGraphicFramePr>
        <p:xfrm>
          <a:off x="550863" y="2040778"/>
          <a:ext cx="4249737" cy="4276080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4249737">
                  <a:extLst>
                    <a:ext uri="{9D8B030D-6E8A-4147-A177-3AD203B41FA5}">
                      <a16:colId xmlns:a16="http://schemas.microsoft.com/office/drawing/2014/main" val="1965997154"/>
                    </a:ext>
                  </a:extLst>
                </a:gridCol>
              </a:tblGrid>
              <a:tr h="230515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0" kern="200" spc="7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Deployment Flexibility</a:t>
                      </a:r>
                    </a:p>
                  </a:txBody>
                  <a:tcPr marT="90000" marB="90000" anchor="b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7131212"/>
                  </a:ext>
                </a:extLst>
              </a:tr>
              <a:tr h="452834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200" spc="7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Setup On‑Premise, Off‑Premise, or a Hybrid SafeSquid based Secure Web Gateway for your enterprise</a:t>
                      </a:r>
                      <a:endParaRPr lang="en-IN" sz="1200" kern="200" spc="70" baseline="0" dirty="0">
                        <a:solidFill>
                          <a:srgbClr val="000000">
                            <a:hueOff val="0"/>
                            <a:satOff val="0"/>
                            <a:lumOff val="0"/>
                            <a:alphaOff val="0"/>
                          </a:srgb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0000" marB="9000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0202658"/>
                  </a:ext>
                </a:extLst>
              </a:tr>
              <a:tr h="230515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200" spc="7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Cloud Ready</a:t>
                      </a:r>
                    </a:p>
                  </a:txBody>
                  <a:tcPr marT="90000" marB="90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1237377"/>
                  </a:ext>
                </a:extLst>
              </a:tr>
              <a:tr h="675153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200" spc="70" baseline="0" dirty="0">
                          <a:solidFill>
                            <a:srgbClr val="000000">
                              <a:hueOff val="0"/>
                              <a:satOff val="0"/>
                              <a:lumOff val="0"/>
                              <a:alphaOff val="0"/>
                            </a:srgbClr>
                          </a:solidFill>
                          <a:latin typeface="+mn-lt"/>
                          <a:ea typeface="+mn-ea"/>
                          <a:cs typeface="+mn-cs"/>
                        </a:rPr>
                        <a:t>Library of Cloud‑Init scripts to setup your Secure Web Gateway on your preferred Virtualization Infrastructure or PaaS like - Microsoft® Azure, Google® Cloud, IBM® Cloud, Amazon® AWS, etc.</a:t>
                      </a:r>
                    </a:p>
                  </a:txBody>
                  <a:tcPr marT="90000" marB="9000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7055389"/>
                  </a:ext>
                </a:extLst>
              </a:tr>
              <a:tr h="230515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200" spc="7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High Resilience</a:t>
                      </a:r>
                    </a:p>
                  </a:txBody>
                  <a:tcPr marT="90000" marB="90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614482"/>
                  </a:ext>
                </a:extLst>
              </a:tr>
              <a:tr h="452834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200" spc="70" baseline="0" dirty="0">
                          <a:solidFill>
                            <a:srgbClr val="000000">
                              <a:hueOff val="0"/>
                              <a:satOff val="0"/>
                              <a:lumOff val="0"/>
                              <a:alphaOff val="0"/>
                            </a:srgbClr>
                          </a:solidFill>
                          <a:latin typeface="+mn-lt"/>
                          <a:ea typeface="+mn-ea"/>
                          <a:cs typeface="+mn-cs"/>
                        </a:rPr>
                        <a:t>Integrated configuration backup, and restoration, ensures painless recovery from even total environmental disasters</a:t>
                      </a:r>
                      <a:endParaRPr lang="en-IN" sz="1200" kern="200" spc="70" baseline="0" dirty="0">
                        <a:solidFill>
                          <a:srgbClr val="000000">
                            <a:hueOff val="0"/>
                            <a:satOff val="0"/>
                            <a:lumOff val="0"/>
                            <a:alphaOff val="0"/>
                          </a:srgb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0000" marB="9000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8384403"/>
                  </a:ext>
                </a:extLst>
              </a:tr>
              <a:tr h="230515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200" spc="7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Customizable</a:t>
                      </a:r>
                    </a:p>
                  </a:txBody>
                  <a:tcPr marT="90000" marB="9000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3026897"/>
                  </a:ext>
                </a:extLst>
              </a:tr>
              <a:tr h="563994">
                <a:tc>
                  <a:txBody>
                    <a:bodyPr/>
                    <a:lstStyle/>
                    <a:p>
                      <a:pPr marL="0" marR="0" lvl="0" indent="0" algn="r" defTabSz="14255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200" spc="70" baseline="0" dirty="0">
                          <a:solidFill>
                            <a:srgbClr val="000000">
                              <a:hueOff val="0"/>
                              <a:satOff val="0"/>
                              <a:lumOff val="0"/>
                              <a:alphaOff val="0"/>
                            </a:srgbClr>
                          </a:solidFill>
                          <a:latin typeface="+mn-lt"/>
                          <a:ea typeface="+mn-ea"/>
                          <a:cs typeface="+mn-cs"/>
                        </a:rPr>
                        <a:t>Easy integration with proprietary, and open‑source technologies for enhancing security, service management, performance monitoring, traffic analytics</a:t>
                      </a:r>
                      <a:endParaRPr lang="en-IN" sz="1200" kern="200" spc="70" baseline="0" dirty="0">
                        <a:solidFill>
                          <a:srgbClr val="000000">
                            <a:hueOff val="0"/>
                            <a:satOff val="0"/>
                            <a:lumOff val="0"/>
                            <a:alphaOff val="0"/>
                          </a:srgb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000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294685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D5E86B11-81C2-08C0-E216-61745CB67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686343"/>
              </p:ext>
            </p:extLst>
          </p:nvPr>
        </p:nvGraphicFramePr>
        <p:xfrm>
          <a:off x="4800600" y="549276"/>
          <a:ext cx="6840538" cy="66768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6840538">
                  <a:extLst>
                    <a:ext uri="{9D8B030D-6E8A-4147-A177-3AD203B41FA5}">
                      <a16:colId xmlns:a16="http://schemas.microsoft.com/office/drawing/2014/main" val="2054560766"/>
                    </a:ext>
                  </a:extLst>
                </a:gridCol>
              </a:tblGrid>
              <a:tr h="448512">
                <a:tc>
                  <a:txBody>
                    <a:bodyPr/>
                    <a:lstStyle/>
                    <a:p>
                      <a:pPr algn="ctr"/>
                      <a:r>
                        <a:rPr lang="en-IN" sz="3200" b="0" spc="70" baseline="0" dirty="0"/>
                        <a:t>Enterprise Ready Architecture</a:t>
                      </a:r>
                    </a:p>
                  </a:txBody>
                  <a:tcPr marT="90000" marB="90000" anchor="ctr"/>
                </a:tc>
                <a:extLst>
                  <a:ext uri="{0D108BD9-81ED-4DB2-BD59-A6C34878D82A}">
                    <a16:rowId xmlns:a16="http://schemas.microsoft.com/office/drawing/2014/main" val="38557942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3440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53F3F62-6C55-434F-AC5B-FC5D33A73DC9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CC6C0556-CDF0-D7AF-A2FF-F90FCB3276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5458020"/>
              </p:ext>
            </p:extLst>
          </p:nvPr>
        </p:nvGraphicFramePr>
        <p:xfrm>
          <a:off x="556731" y="2636838"/>
          <a:ext cx="4243869" cy="12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9575DD0-849B-AD62-E7F6-F53890901F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995547"/>
              </p:ext>
            </p:extLst>
          </p:nvPr>
        </p:nvGraphicFramePr>
        <p:xfrm>
          <a:off x="5303838" y="2636838"/>
          <a:ext cx="6329363" cy="19689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29363">
                  <a:extLst>
                    <a:ext uri="{9D8B030D-6E8A-4147-A177-3AD203B41FA5}">
                      <a16:colId xmlns:a16="http://schemas.microsoft.com/office/drawing/2014/main" val="3607494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</a:rPr>
                        <a:t>Requires generic Linux compatible x86_64 Intel® Server Platform, and manageable by regular IT and security technicians</a:t>
                      </a: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8322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</a:rPr>
                        <a:t>Friendly hand‑holding assistance and personalized training you would need to setup, manage, and achieve your goals</a:t>
                      </a: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3550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</a:rPr>
                        <a:t>Detailed guides, how‑to articles, and configuration examples that enable an average Linux technician to self‑start</a:t>
                      </a:r>
                    </a:p>
                  </a:txBody>
                  <a:tcPr marL="90000" marR="90000" marT="90000" marB="9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1823395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1F245872-8DC1-141B-6A3C-D2835C3AB0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863" y="982543"/>
            <a:ext cx="2615799" cy="6572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E37DF46-F932-A2C5-1E5B-07F761F585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3037" y="4225193"/>
            <a:ext cx="2087563" cy="20875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11105C0-71B7-750C-FD2A-598885ACAC6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9988" y="549275"/>
            <a:ext cx="2063213" cy="185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20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afeSquid">
      <a:dk1>
        <a:srgbClr val="000000"/>
      </a:dk1>
      <a:lt1>
        <a:srgbClr val="FFFFFF"/>
      </a:lt1>
      <a:dk2>
        <a:srgbClr val="333333"/>
      </a:dk2>
      <a:lt2>
        <a:srgbClr val="E7E6E6"/>
      </a:lt2>
      <a:accent1>
        <a:srgbClr val="006699"/>
      </a:accent1>
      <a:accent2>
        <a:srgbClr val="FF6A29"/>
      </a:accent2>
      <a:accent3>
        <a:srgbClr val="993300"/>
      </a:accent3>
      <a:accent4>
        <a:srgbClr val="29BEFF"/>
      </a:accent4>
      <a:accent5>
        <a:srgbClr val="0088CC"/>
      </a:accent5>
      <a:accent6>
        <a:srgbClr val="F54A0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a070071-9d9a-4ce9-bfd0-ccc89133667e" xsi:nil="true"/>
    <lcf76f155ced4ddcb4097134ff3c332f xmlns="18b4f174-c175-4806-bc01-2b90dcba41dc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4674A9A0AE894B85A622E5111ED55B" ma:contentTypeVersion="12" ma:contentTypeDescription="Create a new document." ma:contentTypeScope="" ma:versionID="1a0da6ff5b991487975166f09bc72903">
  <xsd:schema xmlns:xsd="http://www.w3.org/2001/XMLSchema" xmlns:xs="http://www.w3.org/2001/XMLSchema" xmlns:p="http://schemas.microsoft.com/office/2006/metadata/properties" xmlns:ns2="18b4f174-c175-4806-bc01-2b90dcba41dc" xmlns:ns3="da070071-9d9a-4ce9-bfd0-ccc89133667e" targetNamespace="http://schemas.microsoft.com/office/2006/metadata/properties" ma:root="true" ma:fieldsID="36fc52614294ff581c10d4a6031cbb43" ns2:_="" ns3:_="">
    <xsd:import namespace="18b4f174-c175-4806-bc01-2b90dcba41dc"/>
    <xsd:import namespace="da070071-9d9a-4ce9-bfd0-ccc8913366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b4f174-c175-4806-bc01-2b90dcba41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22b9d9c-f8e3-46f1-9473-54e6e2939d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070071-9d9a-4ce9-bfd0-ccc8913366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0e15caf9-10b4-4d3e-8872-aed23fecbd6c}" ma:internalName="TaxCatchAll" ma:showField="CatchAllData" ma:web="da070071-9d9a-4ce9-bfd0-ccc8913366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DC95A4-436C-46B8-BB0C-15F5F0B47C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CBD26B7-62E5-4E97-BF76-AC11A048070C}">
  <ds:schemaRefs>
    <ds:schemaRef ds:uri="http://purl.org/dc/elements/1.1/"/>
    <ds:schemaRef ds:uri="http://www.w3.org/XML/1998/namespace"/>
    <ds:schemaRef ds:uri="http://purl.org/dc/terms/"/>
    <ds:schemaRef ds:uri="http://purl.org/dc/dcmitype/"/>
    <ds:schemaRef ds:uri="18b4f174-c175-4806-bc01-2b90dcba41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da070071-9d9a-4ce9-bfd0-ccc89133667e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C331933-5F48-45AF-BC48-30FD45AA38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b4f174-c175-4806-bc01-2b90dcba41dc"/>
    <ds:schemaRef ds:uri="da070071-9d9a-4ce9-bfd0-ccc8913366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77810</TotalTime>
  <Words>1478</Words>
  <Application>Microsoft Macintosh PowerPoint</Application>
  <PresentationFormat>Widescreen</PresentationFormat>
  <Paragraphs>221</Paragraphs>
  <Slides>20</Slides>
  <Notes>6</Notes>
  <HiddenSlides>10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Aptos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Manish Kochar</dc:creator>
  <cp:lastModifiedBy>Vashishtha</cp:lastModifiedBy>
  <cp:revision>29</cp:revision>
  <dcterms:created xsi:type="dcterms:W3CDTF">2022-07-22T07:24:28Z</dcterms:created>
  <dcterms:modified xsi:type="dcterms:W3CDTF">2024-11-14T06:52:12Z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0x0101007C4674A9A0AE894B85A622E5111ED55B</vt:lpwstr>
  </property>
  <property fmtid="{D5CDD505-2E9C-101B-9397-08002B2CF9AE}" pid="3" name="MediaServiceImageTags">
    <vt:lpwstr/>
  </property>
</Properties>
</file>